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86" r:id="rId2"/>
  </p:sldMasterIdLst>
  <p:notesMasterIdLst>
    <p:notesMasterId r:id="rId29"/>
  </p:notesMasterIdLst>
  <p:sldIdLst>
    <p:sldId id="258" r:id="rId3"/>
    <p:sldId id="259" r:id="rId4"/>
    <p:sldId id="262" r:id="rId5"/>
    <p:sldId id="270" r:id="rId6"/>
    <p:sldId id="260" r:id="rId7"/>
    <p:sldId id="271" r:id="rId8"/>
    <p:sldId id="264" r:id="rId9"/>
    <p:sldId id="272" r:id="rId10"/>
    <p:sldId id="273" r:id="rId11"/>
    <p:sldId id="274" r:id="rId12"/>
    <p:sldId id="265" r:id="rId13"/>
    <p:sldId id="275" r:id="rId14"/>
    <p:sldId id="277" r:id="rId15"/>
    <p:sldId id="278" r:id="rId16"/>
    <p:sldId id="266" r:id="rId17"/>
    <p:sldId id="282" r:id="rId18"/>
    <p:sldId id="280" r:id="rId19"/>
    <p:sldId id="276" r:id="rId20"/>
    <p:sldId id="267" r:id="rId21"/>
    <p:sldId id="283" r:id="rId22"/>
    <p:sldId id="284" r:id="rId23"/>
    <p:sldId id="285" r:id="rId24"/>
    <p:sldId id="263" r:id="rId25"/>
    <p:sldId id="286" r:id="rId26"/>
    <p:sldId id="287" r:id="rId27"/>
    <p:sldId id="288" r:id="rId28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705"/>
  </p:normalViewPr>
  <p:slideViewPr>
    <p:cSldViewPr snapToGrid="0" snapToObjects="1">
      <p:cViewPr varScale="1">
        <p:scale>
          <a:sx n="81" d="100"/>
          <a:sy n="81" d="100"/>
        </p:scale>
        <p:origin x="70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6754144"/>
        <c:axId val="916754704"/>
      </c:barChart>
      <c:catAx>
        <c:axId val="91675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pPr>
            <a:endParaRPr lang="zh-CN"/>
          </a:p>
        </c:txPr>
        <c:crossAx val="916754704"/>
        <c:crosses val="autoZero"/>
        <c:auto val="1"/>
        <c:lblAlgn val="ctr"/>
        <c:lblOffset val="100"/>
        <c:noMultiLvlLbl val="0"/>
      </c:catAx>
      <c:valAx>
        <c:axId val="91675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pPr>
            <a:endParaRPr lang="zh-CN"/>
          </a:p>
        </c:txPr>
        <c:crossAx val="91675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Microsoft YaHei" charset="0"/>
          <a:ea typeface="Microsoft YaHei" charset="0"/>
          <a:cs typeface="Microsoft YaHei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96042931005301E-2"/>
          <c:y val="4.87397646963647E-2"/>
          <c:w val="0.82180791413798904"/>
          <c:h val="0.90252047060727103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96042931005301E-2"/>
          <c:y val="4.87397646963647E-2"/>
          <c:w val="0.82180791413798904"/>
          <c:h val="0.90252047060727103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96042931005301E-2"/>
          <c:y val="4.87397646963647E-2"/>
          <c:w val="0.82180791413798904"/>
          <c:h val="0.90252047060727103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456960"/>
        <c:axId val="1074457520"/>
      </c:areaChart>
      <c:dateAx>
        <c:axId val="107445696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pPr>
            <a:endParaRPr lang="zh-CN"/>
          </a:p>
        </c:txPr>
        <c:crossAx val="1074457520"/>
        <c:crosses val="autoZero"/>
        <c:auto val="1"/>
        <c:lblOffset val="100"/>
        <c:baseTimeUnit val="days"/>
      </c:dateAx>
      <c:valAx>
        <c:axId val="107445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pPr>
            <a:endParaRPr lang="zh-CN"/>
          </a:p>
        </c:txPr>
        <c:crossAx val="1074456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Microsoft YaHei" charset="0"/>
          <a:ea typeface="Microsoft YaHei" charset="0"/>
          <a:cs typeface="Microsoft YaHei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E54D3-DFBC-449E-9C93-F123D48F745B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EAF3-8BD6-4E96-B9FF-470FBB064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41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EAF3-8BD6-4E96-B9FF-470FBB0646B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724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EAF3-8BD6-4E96-B9FF-470FBB0646B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142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EAF3-8BD6-4E96-B9FF-470FBB0646B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816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EAF3-8BD6-4E96-B9FF-470FBB0646B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95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EAF3-8BD6-4E96-B9FF-470FBB0646B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37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EAF3-8BD6-4E96-B9FF-470FBB0646B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9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EAF3-8BD6-4E96-B9FF-470FBB0646B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005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EAF3-8BD6-4E96-B9FF-470FBB0646B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13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EAF3-8BD6-4E96-B9FF-470FBB0646B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44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EAF3-8BD6-4E96-B9FF-470FBB0646B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679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EAF3-8BD6-4E96-B9FF-470FBB0646B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83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EAF3-8BD6-4E96-B9FF-470FBB0646B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898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EAF3-8BD6-4E96-B9FF-470FBB0646B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06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10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>
                <a:spLocks/>
              </p:cNvSpPr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0"/>
            <p:cNvSpPr>
              <a:spLocks/>
            </p:cNvSpPr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988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1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40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65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7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0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16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11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88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3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9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10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>
                <a:spLocks/>
              </p:cNvSpPr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0"/>
            <p:cNvSpPr>
              <a:spLocks/>
            </p:cNvSpPr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-16972" y="4347197"/>
            <a:ext cx="12208972" cy="2524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578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10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>
                <a:spLocks/>
              </p:cNvSpPr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0"/>
            <p:cNvSpPr>
              <a:spLocks/>
            </p:cNvSpPr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5706264" y="1"/>
            <a:ext cx="6485736" cy="6871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83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EditPoints="1"/>
          </p:cNvSpPr>
          <p:nvPr/>
        </p:nvSpPr>
        <p:spPr bwMode="auto">
          <a:xfrm rot="20132266">
            <a:off x="3204672" y="5259246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3276077" y="3086935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9" name="组 18"/>
          <p:cNvGrpSpPr/>
          <p:nvPr userDrawn="1"/>
        </p:nvGrpSpPr>
        <p:grpSpPr>
          <a:xfrm rot="1396810">
            <a:off x="5439148" y="3364452"/>
            <a:ext cx="337162" cy="1815987"/>
            <a:chOff x="6099175" y="2627313"/>
            <a:chExt cx="411163" cy="2214563"/>
          </a:xfrm>
          <a:solidFill>
            <a:schemeClr val="bg1">
              <a:alpha val="10000"/>
            </a:schemeClr>
          </a:solidFill>
        </p:grpSpPr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6130130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" name="Freeform 19"/>
          <p:cNvSpPr>
            <a:spLocks noEditPoints="1"/>
          </p:cNvSpPr>
          <p:nvPr/>
        </p:nvSpPr>
        <p:spPr bwMode="auto">
          <a:xfrm rot="1363540">
            <a:off x="8673100" y="723488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 rot="20253209">
            <a:off x="4644944" y="4409600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0" name="组合 45"/>
          <p:cNvGrpSpPr/>
          <p:nvPr userDrawn="1"/>
        </p:nvGrpSpPr>
        <p:grpSpPr>
          <a:xfrm rot="2116298">
            <a:off x="5097308" y="5328958"/>
            <a:ext cx="722933" cy="62967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组合 46"/>
          <p:cNvGrpSpPr/>
          <p:nvPr userDrawn="1"/>
        </p:nvGrpSpPr>
        <p:grpSpPr>
          <a:xfrm rot="19680185">
            <a:off x="2669841" y="4499503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9" name="Freeform 29"/>
          <p:cNvSpPr>
            <a:spLocks noEditPoints="1"/>
          </p:cNvSpPr>
          <p:nvPr userDrawn="1"/>
        </p:nvSpPr>
        <p:spPr bwMode="auto">
          <a:xfrm>
            <a:off x="4567724" y="3130391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5"/>
          <p:cNvSpPr>
            <a:spLocks noEditPoints="1"/>
          </p:cNvSpPr>
          <p:nvPr userDrawn="1"/>
        </p:nvSpPr>
        <p:spPr bwMode="auto">
          <a:xfrm rot="1264384">
            <a:off x="3800465" y="6382321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1" name="组合 22"/>
          <p:cNvGrpSpPr/>
          <p:nvPr userDrawn="1"/>
        </p:nvGrpSpPr>
        <p:grpSpPr>
          <a:xfrm rot="1013132">
            <a:off x="2506793" y="6413812"/>
            <a:ext cx="794889" cy="623974"/>
            <a:chOff x="3654425" y="5089525"/>
            <a:chExt cx="1860550" cy="1460500"/>
          </a:xfrm>
          <a:solidFill>
            <a:schemeClr val="bg1">
              <a:alpha val="10000"/>
            </a:schemeClr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23"/>
          <p:cNvGrpSpPr/>
          <p:nvPr userDrawn="1"/>
        </p:nvGrpSpPr>
        <p:grpSpPr>
          <a:xfrm>
            <a:off x="6063218" y="3624642"/>
            <a:ext cx="1301704" cy="1299270"/>
            <a:chOff x="6262690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6262690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0"/>
            <p:cNvSpPr>
              <a:spLocks/>
            </p:cNvSpPr>
            <p:nvPr userDrawn="1"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4" name="Freeform 7"/>
          <p:cNvSpPr>
            <a:spLocks noEditPoints="1"/>
          </p:cNvSpPr>
          <p:nvPr/>
        </p:nvSpPr>
        <p:spPr bwMode="auto">
          <a:xfrm rot="20132266">
            <a:off x="-1257123" y="4798205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9"/>
          <p:cNvSpPr>
            <a:spLocks noEditPoints="1"/>
          </p:cNvSpPr>
          <p:nvPr/>
        </p:nvSpPr>
        <p:spPr bwMode="auto">
          <a:xfrm>
            <a:off x="-491355" y="2831662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6" name="组 45"/>
          <p:cNvGrpSpPr/>
          <p:nvPr userDrawn="1"/>
        </p:nvGrpSpPr>
        <p:grpSpPr>
          <a:xfrm rot="1396810">
            <a:off x="998952" y="3722131"/>
            <a:ext cx="337162" cy="1815987"/>
            <a:chOff x="6099175" y="2627313"/>
            <a:chExt cx="411163" cy="2214563"/>
          </a:xfrm>
          <a:solidFill>
            <a:schemeClr val="bg1">
              <a:alpha val="10000"/>
            </a:schemeClr>
          </a:solidFill>
        </p:grpSpPr>
        <p:sp>
          <p:nvSpPr>
            <p:cNvPr id="71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" name="Freeform 19"/>
          <p:cNvSpPr>
            <a:spLocks noEditPoints="1"/>
          </p:cNvSpPr>
          <p:nvPr/>
        </p:nvSpPr>
        <p:spPr bwMode="auto">
          <a:xfrm rot="1363540">
            <a:off x="337564" y="5792830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 rot="20253209">
            <a:off x="158920" y="4485610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9" name="组合 45"/>
          <p:cNvGrpSpPr/>
          <p:nvPr userDrawn="1"/>
        </p:nvGrpSpPr>
        <p:grpSpPr>
          <a:xfrm rot="2116298">
            <a:off x="1231243" y="5128618"/>
            <a:ext cx="722933" cy="62967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0" name="组合 46"/>
          <p:cNvGrpSpPr/>
          <p:nvPr userDrawn="1"/>
        </p:nvGrpSpPr>
        <p:grpSpPr>
          <a:xfrm rot="19680185">
            <a:off x="-1517189" y="3803033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64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1" name="Freeform 29"/>
          <p:cNvSpPr>
            <a:spLocks noEditPoints="1"/>
          </p:cNvSpPr>
          <p:nvPr userDrawn="1"/>
        </p:nvSpPr>
        <p:spPr bwMode="auto">
          <a:xfrm>
            <a:off x="760976" y="2751525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"/>
          <p:cNvSpPr>
            <a:spLocks noEditPoints="1"/>
          </p:cNvSpPr>
          <p:nvPr userDrawn="1"/>
        </p:nvSpPr>
        <p:spPr bwMode="auto">
          <a:xfrm rot="1264384">
            <a:off x="1983280" y="5686214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3" name="组合 22"/>
          <p:cNvGrpSpPr/>
          <p:nvPr userDrawn="1"/>
        </p:nvGrpSpPr>
        <p:grpSpPr>
          <a:xfrm rot="1013132">
            <a:off x="1601368" y="4438604"/>
            <a:ext cx="794889" cy="623974"/>
            <a:chOff x="3654425" y="5089525"/>
            <a:chExt cx="1860550" cy="1460500"/>
          </a:xfrm>
          <a:solidFill>
            <a:schemeClr val="bg1">
              <a:alpha val="10000"/>
            </a:schemeClr>
          </a:solidFill>
        </p:grpSpPr>
        <p:sp>
          <p:nvSpPr>
            <p:cNvPr id="57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23"/>
          <p:cNvGrpSpPr/>
          <p:nvPr userDrawn="1"/>
        </p:nvGrpSpPr>
        <p:grpSpPr>
          <a:xfrm>
            <a:off x="1798258" y="2947826"/>
            <a:ext cx="1301704" cy="1299270"/>
            <a:chOff x="6262688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55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6" name="Freeform 7"/>
          <p:cNvSpPr>
            <a:spLocks noEditPoints="1"/>
          </p:cNvSpPr>
          <p:nvPr/>
        </p:nvSpPr>
        <p:spPr bwMode="auto">
          <a:xfrm rot="21538996">
            <a:off x="7150383" y="5764310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9"/>
          <p:cNvSpPr>
            <a:spLocks noEditPoints="1"/>
          </p:cNvSpPr>
          <p:nvPr/>
        </p:nvSpPr>
        <p:spPr bwMode="auto">
          <a:xfrm rot="1406730">
            <a:off x="8537771" y="4215104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8" name="组 77"/>
          <p:cNvGrpSpPr/>
          <p:nvPr userDrawn="1"/>
        </p:nvGrpSpPr>
        <p:grpSpPr>
          <a:xfrm rot="2803540">
            <a:off x="9511163" y="5451184"/>
            <a:ext cx="337162" cy="1815987"/>
            <a:chOff x="6099175" y="2627313"/>
            <a:chExt cx="411163" cy="2214563"/>
          </a:xfrm>
          <a:solidFill>
            <a:schemeClr val="bg1">
              <a:alpha val="10000"/>
            </a:schemeClr>
          </a:solidFill>
        </p:grpSpPr>
        <p:sp>
          <p:nvSpPr>
            <p:cNvPr id="103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5"/>
            <p:cNvSpPr>
              <a:spLocks/>
            </p:cNvSpPr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Freeform 19"/>
          <p:cNvSpPr>
            <a:spLocks noEditPoints="1"/>
          </p:cNvSpPr>
          <p:nvPr/>
        </p:nvSpPr>
        <p:spPr bwMode="auto">
          <a:xfrm rot="2770270">
            <a:off x="8355392" y="7325895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20"/>
          <p:cNvSpPr>
            <a:spLocks/>
          </p:cNvSpPr>
          <p:nvPr/>
        </p:nvSpPr>
        <p:spPr bwMode="auto">
          <a:xfrm rot="59939">
            <a:off x="8625447" y="5843013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1" name="组合 45"/>
          <p:cNvGrpSpPr/>
          <p:nvPr userDrawn="1"/>
        </p:nvGrpSpPr>
        <p:grpSpPr>
          <a:xfrm rot="3523028">
            <a:off x="9384746" y="6959690"/>
            <a:ext cx="722933" cy="62967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6"/>
            <p:cNvSpPr>
              <a:spLocks/>
            </p:cNvSpPr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7"/>
            <p:cNvSpPr>
              <a:spLocks/>
            </p:cNvSpPr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"/>
            <p:cNvSpPr>
              <a:spLocks/>
            </p:cNvSpPr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"/>
            <p:cNvSpPr>
              <a:spLocks/>
            </p:cNvSpPr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2" name="组合 46"/>
          <p:cNvGrpSpPr/>
          <p:nvPr userDrawn="1"/>
        </p:nvGrpSpPr>
        <p:grpSpPr>
          <a:xfrm rot="21086915">
            <a:off x="7366693" y="4686026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96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7"/>
            <p:cNvSpPr>
              <a:spLocks/>
            </p:cNvSpPr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3" name="Freeform 29"/>
          <p:cNvSpPr>
            <a:spLocks noEditPoints="1"/>
          </p:cNvSpPr>
          <p:nvPr userDrawn="1"/>
        </p:nvSpPr>
        <p:spPr bwMode="auto">
          <a:xfrm rot="1406730">
            <a:off x="9836343" y="4616570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5"/>
          <p:cNvSpPr>
            <a:spLocks noEditPoints="1"/>
          </p:cNvSpPr>
          <p:nvPr userDrawn="1"/>
        </p:nvSpPr>
        <p:spPr bwMode="auto">
          <a:xfrm rot="2671114">
            <a:off x="9574736" y="7895511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5" name="组合 22"/>
          <p:cNvGrpSpPr/>
          <p:nvPr userDrawn="1"/>
        </p:nvGrpSpPr>
        <p:grpSpPr>
          <a:xfrm rot="2419862">
            <a:off x="9997017" y="6488458"/>
            <a:ext cx="794889" cy="623974"/>
            <a:chOff x="3654425" y="5089525"/>
            <a:chExt cx="1860550" cy="1460500"/>
          </a:xfrm>
          <a:solidFill>
            <a:schemeClr val="bg1">
              <a:alpha val="10000"/>
            </a:schemeClr>
          </a:solidFill>
        </p:grpSpPr>
        <p:sp>
          <p:nvSpPr>
            <p:cNvPr id="89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6" name="组合 23"/>
          <p:cNvGrpSpPr/>
          <p:nvPr userDrawn="1"/>
        </p:nvGrpSpPr>
        <p:grpSpPr>
          <a:xfrm rot="1406730">
            <a:off x="11173870" y="-871840"/>
            <a:ext cx="1301704" cy="1299270"/>
            <a:chOff x="6262688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87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0"/>
            <p:cNvSpPr>
              <a:spLocks/>
            </p:cNvSpPr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8" name="Freeform 7"/>
          <p:cNvSpPr>
            <a:spLocks noEditPoints="1"/>
          </p:cNvSpPr>
          <p:nvPr/>
        </p:nvSpPr>
        <p:spPr bwMode="auto">
          <a:xfrm rot="20132266">
            <a:off x="-3210" y="1374612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9"/>
          <p:cNvSpPr>
            <a:spLocks noEditPoints="1"/>
          </p:cNvSpPr>
          <p:nvPr/>
        </p:nvSpPr>
        <p:spPr bwMode="auto">
          <a:xfrm>
            <a:off x="762558" y="-591931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0" name="组 109"/>
          <p:cNvGrpSpPr/>
          <p:nvPr userDrawn="1"/>
        </p:nvGrpSpPr>
        <p:grpSpPr>
          <a:xfrm rot="1396810">
            <a:off x="2252865" y="298538"/>
            <a:ext cx="337162" cy="1815987"/>
            <a:chOff x="6099175" y="2627313"/>
            <a:chExt cx="411163" cy="2214563"/>
          </a:xfrm>
          <a:solidFill>
            <a:schemeClr val="bg1">
              <a:alpha val="70000"/>
            </a:schemeClr>
          </a:solidFill>
        </p:grpSpPr>
        <p:sp>
          <p:nvSpPr>
            <p:cNvPr id="135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4"/>
            <p:cNvSpPr>
              <a:spLocks/>
            </p:cNvSpPr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5"/>
            <p:cNvSpPr>
              <a:spLocks/>
            </p:cNvSpPr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1" name="Freeform 19"/>
          <p:cNvSpPr>
            <a:spLocks noEditPoints="1"/>
          </p:cNvSpPr>
          <p:nvPr/>
        </p:nvSpPr>
        <p:spPr bwMode="auto">
          <a:xfrm rot="1363540">
            <a:off x="1591477" y="2369237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20"/>
          <p:cNvSpPr>
            <a:spLocks/>
          </p:cNvSpPr>
          <p:nvPr/>
        </p:nvSpPr>
        <p:spPr bwMode="auto">
          <a:xfrm rot="20253209">
            <a:off x="1412833" y="1062017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3" name="组合 45"/>
          <p:cNvGrpSpPr/>
          <p:nvPr userDrawn="1"/>
        </p:nvGrpSpPr>
        <p:grpSpPr>
          <a:xfrm rot="2116298">
            <a:off x="2485156" y="1705025"/>
            <a:ext cx="722933" cy="62967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130" name="Freeform 5"/>
            <p:cNvSpPr>
              <a:spLocks/>
            </p:cNvSpPr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6"/>
            <p:cNvSpPr>
              <a:spLocks/>
            </p:cNvSpPr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7"/>
            <p:cNvSpPr>
              <a:spLocks/>
            </p:cNvSpPr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8"/>
            <p:cNvSpPr>
              <a:spLocks/>
            </p:cNvSpPr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9"/>
            <p:cNvSpPr>
              <a:spLocks/>
            </p:cNvSpPr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4" name="组合 46"/>
          <p:cNvGrpSpPr/>
          <p:nvPr userDrawn="1"/>
        </p:nvGrpSpPr>
        <p:grpSpPr>
          <a:xfrm rot="19680185">
            <a:off x="-263276" y="379440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128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27"/>
            <p:cNvSpPr>
              <a:spLocks/>
            </p:cNvSpPr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5" name="Freeform 29"/>
          <p:cNvSpPr>
            <a:spLocks noEditPoints="1"/>
          </p:cNvSpPr>
          <p:nvPr userDrawn="1"/>
        </p:nvSpPr>
        <p:spPr bwMode="auto">
          <a:xfrm>
            <a:off x="2014889" y="-672068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5"/>
          <p:cNvSpPr>
            <a:spLocks noEditPoints="1"/>
          </p:cNvSpPr>
          <p:nvPr userDrawn="1"/>
        </p:nvSpPr>
        <p:spPr bwMode="auto">
          <a:xfrm rot="1264384">
            <a:off x="2980490" y="2441065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7" name="组合 22"/>
          <p:cNvGrpSpPr/>
          <p:nvPr userDrawn="1"/>
        </p:nvGrpSpPr>
        <p:grpSpPr>
          <a:xfrm rot="1013132">
            <a:off x="2855281" y="1015011"/>
            <a:ext cx="794889" cy="623974"/>
            <a:chOff x="3654425" y="5089525"/>
            <a:chExt cx="1860550" cy="1460500"/>
          </a:xfrm>
          <a:solidFill>
            <a:schemeClr val="bg1">
              <a:alpha val="70000"/>
            </a:schemeClr>
          </a:solidFill>
        </p:grpSpPr>
        <p:sp>
          <p:nvSpPr>
            <p:cNvPr id="121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8" name="组合 23"/>
          <p:cNvGrpSpPr/>
          <p:nvPr userDrawn="1"/>
        </p:nvGrpSpPr>
        <p:grpSpPr>
          <a:xfrm>
            <a:off x="3052171" y="-475767"/>
            <a:ext cx="1301704" cy="1299270"/>
            <a:chOff x="6262688" y="5170488"/>
            <a:chExt cx="1697038" cy="1693863"/>
          </a:xfrm>
          <a:solidFill>
            <a:schemeClr val="bg1">
              <a:alpha val="70000"/>
            </a:schemeClr>
          </a:solidFill>
        </p:grpSpPr>
        <p:sp>
          <p:nvSpPr>
            <p:cNvPr id="119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20"/>
            <p:cNvSpPr>
              <a:spLocks/>
            </p:cNvSpPr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0" name="Freeform 7"/>
          <p:cNvSpPr>
            <a:spLocks noEditPoints="1"/>
          </p:cNvSpPr>
          <p:nvPr/>
        </p:nvSpPr>
        <p:spPr bwMode="auto">
          <a:xfrm rot="20132266">
            <a:off x="4165316" y="1969665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9"/>
          <p:cNvSpPr>
            <a:spLocks noEditPoints="1"/>
          </p:cNvSpPr>
          <p:nvPr/>
        </p:nvSpPr>
        <p:spPr bwMode="auto">
          <a:xfrm>
            <a:off x="4931084" y="3122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2" name="组 141"/>
          <p:cNvGrpSpPr/>
          <p:nvPr userDrawn="1"/>
        </p:nvGrpSpPr>
        <p:grpSpPr>
          <a:xfrm rot="1396810">
            <a:off x="6421391" y="893591"/>
            <a:ext cx="337162" cy="1815987"/>
            <a:chOff x="6099175" y="2627313"/>
            <a:chExt cx="411163" cy="2214563"/>
          </a:xfrm>
          <a:solidFill>
            <a:schemeClr val="bg1">
              <a:alpha val="70000"/>
            </a:schemeClr>
          </a:solidFill>
        </p:grpSpPr>
        <p:sp>
          <p:nvSpPr>
            <p:cNvPr id="167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4"/>
            <p:cNvSpPr>
              <a:spLocks/>
            </p:cNvSpPr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"/>
            <p:cNvSpPr>
              <a:spLocks/>
            </p:cNvSpPr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3" name="Freeform 19"/>
          <p:cNvSpPr>
            <a:spLocks noEditPoints="1"/>
          </p:cNvSpPr>
          <p:nvPr/>
        </p:nvSpPr>
        <p:spPr bwMode="auto">
          <a:xfrm rot="1363540">
            <a:off x="5760003" y="2964290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20"/>
          <p:cNvSpPr>
            <a:spLocks/>
          </p:cNvSpPr>
          <p:nvPr/>
        </p:nvSpPr>
        <p:spPr bwMode="auto">
          <a:xfrm rot="20253209">
            <a:off x="5581359" y="1657070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5" name="组合 45"/>
          <p:cNvGrpSpPr/>
          <p:nvPr userDrawn="1"/>
        </p:nvGrpSpPr>
        <p:grpSpPr>
          <a:xfrm rot="2116298">
            <a:off x="6653682" y="2300078"/>
            <a:ext cx="722933" cy="629672"/>
            <a:chOff x="501650" y="3292475"/>
            <a:chExt cx="1735138" cy="1511300"/>
          </a:xfrm>
          <a:solidFill>
            <a:schemeClr val="bg1">
              <a:alpha val="70000"/>
            </a:schemeClr>
          </a:solidFill>
        </p:grpSpPr>
        <p:sp>
          <p:nvSpPr>
            <p:cNvPr id="162" name="Freeform 5"/>
            <p:cNvSpPr>
              <a:spLocks/>
            </p:cNvSpPr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6"/>
            <p:cNvSpPr>
              <a:spLocks/>
            </p:cNvSpPr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7"/>
            <p:cNvSpPr>
              <a:spLocks/>
            </p:cNvSpPr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8"/>
            <p:cNvSpPr>
              <a:spLocks/>
            </p:cNvSpPr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9"/>
            <p:cNvSpPr>
              <a:spLocks/>
            </p:cNvSpPr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6" name="组合 46"/>
          <p:cNvGrpSpPr/>
          <p:nvPr userDrawn="1"/>
        </p:nvGrpSpPr>
        <p:grpSpPr>
          <a:xfrm rot="19680185">
            <a:off x="3905250" y="974493"/>
            <a:ext cx="920458" cy="709092"/>
            <a:chOff x="2486025" y="3619500"/>
            <a:chExt cx="1500188" cy="1155700"/>
          </a:xfrm>
          <a:solidFill>
            <a:schemeClr val="bg1">
              <a:alpha val="70000"/>
            </a:schemeClr>
          </a:solidFill>
        </p:grpSpPr>
        <p:sp>
          <p:nvSpPr>
            <p:cNvPr id="160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27"/>
            <p:cNvSpPr>
              <a:spLocks/>
            </p:cNvSpPr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7" name="Freeform 29"/>
          <p:cNvSpPr>
            <a:spLocks noEditPoints="1"/>
          </p:cNvSpPr>
          <p:nvPr userDrawn="1"/>
        </p:nvSpPr>
        <p:spPr bwMode="auto">
          <a:xfrm>
            <a:off x="6183415" y="-77015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5"/>
          <p:cNvSpPr>
            <a:spLocks noEditPoints="1"/>
          </p:cNvSpPr>
          <p:nvPr userDrawn="1"/>
        </p:nvSpPr>
        <p:spPr bwMode="auto">
          <a:xfrm rot="1264384">
            <a:off x="7128415" y="3155329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9" name="组合 22"/>
          <p:cNvGrpSpPr/>
          <p:nvPr userDrawn="1"/>
        </p:nvGrpSpPr>
        <p:grpSpPr>
          <a:xfrm rot="1013132">
            <a:off x="7023807" y="1610064"/>
            <a:ext cx="794889" cy="623974"/>
            <a:chOff x="3654425" y="5089525"/>
            <a:chExt cx="1860550" cy="1460500"/>
          </a:xfrm>
          <a:solidFill>
            <a:schemeClr val="bg1">
              <a:alpha val="70000"/>
            </a:schemeClr>
          </a:solidFill>
        </p:grpSpPr>
        <p:sp>
          <p:nvSpPr>
            <p:cNvPr id="153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0" name="组合 23"/>
          <p:cNvGrpSpPr/>
          <p:nvPr userDrawn="1"/>
        </p:nvGrpSpPr>
        <p:grpSpPr>
          <a:xfrm>
            <a:off x="7220697" y="119286"/>
            <a:ext cx="1301704" cy="1299270"/>
            <a:chOff x="6262688" y="5170488"/>
            <a:chExt cx="1697038" cy="1693863"/>
          </a:xfrm>
          <a:solidFill>
            <a:schemeClr val="bg1">
              <a:alpha val="70000"/>
            </a:schemeClr>
          </a:solidFill>
        </p:grpSpPr>
        <p:sp>
          <p:nvSpPr>
            <p:cNvPr id="151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20"/>
            <p:cNvSpPr>
              <a:spLocks/>
            </p:cNvSpPr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2" name="Freeform 7"/>
          <p:cNvSpPr>
            <a:spLocks noEditPoints="1"/>
          </p:cNvSpPr>
          <p:nvPr/>
        </p:nvSpPr>
        <p:spPr bwMode="auto">
          <a:xfrm rot="20132266">
            <a:off x="7996220" y="3333169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Freeform 9"/>
          <p:cNvSpPr>
            <a:spLocks noEditPoints="1"/>
          </p:cNvSpPr>
          <p:nvPr/>
        </p:nvSpPr>
        <p:spPr bwMode="auto">
          <a:xfrm>
            <a:off x="8803483" y="1209043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4" name="组 173"/>
          <p:cNvGrpSpPr/>
          <p:nvPr userDrawn="1"/>
        </p:nvGrpSpPr>
        <p:grpSpPr>
          <a:xfrm rot="1396810">
            <a:off x="10293790" y="2099512"/>
            <a:ext cx="337162" cy="1815987"/>
            <a:chOff x="6099175" y="2627313"/>
            <a:chExt cx="411163" cy="2214563"/>
          </a:xfrm>
          <a:solidFill>
            <a:schemeClr val="bg1">
              <a:alpha val="10000"/>
            </a:schemeClr>
          </a:solidFill>
        </p:grpSpPr>
        <p:sp>
          <p:nvSpPr>
            <p:cNvPr id="199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4"/>
            <p:cNvSpPr>
              <a:spLocks/>
            </p:cNvSpPr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5"/>
            <p:cNvSpPr>
              <a:spLocks/>
            </p:cNvSpPr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5" name="Freeform 19"/>
          <p:cNvSpPr>
            <a:spLocks noEditPoints="1"/>
          </p:cNvSpPr>
          <p:nvPr/>
        </p:nvSpPr>
        <p:spPr bwMode="auto">
          <a:xfrm rot="1363540">
            <a:off x="9632402" y="4170211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Freeform 20"/>
          <p:cNvSpPr>
            <a:spLocks/>
          </p:cNvSpPr>
          <p:nvPr/>
        </p:nvSpPr>
        <p:spPr bwMode="auto">
          <a:xfrm rot="20253209">
            <a:off x="9453758" y="2862991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7" name="组合 45"/>
          <p:cNvGrpSpPr/>
          <p:nvPr userDrawn="1"/>
        </p:nvGrpSpPr>
        <p:grpSpPr>
          <a:xfrm rot="2116298">
            <a:off x="10526081" y="3505999"/>
            <a:ext cx="722933" cy="62967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194" name="Freeform 5"/>
            <p:cNvSpPr>
              <a:spLocks/>
            </p:cNvSpPr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6"/>
            <p:cNvSpPr>
              <a:spLocks/>
            </p:cNvSpPr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7"/>
            <p:cNvSpPr>
              <a:spLocks/>
            </p:cNvSpPr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8"/>
            <p:cNvSpPr>
              <a:spLocks/>
            </p:cNvSpPr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8" name="组合 46"/>
          <p:cNvGrpSpPr/>
          <p:nvPr userDrawn="1"/>
        </p:nvGrpSpPr>
        <p:grpSpPr>
          <a:xfrm rot="19680185">
            <a:off x="7879804" y="2119955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192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27"/>
            <p:cNvSpPr>
              <a:spLocks/>
            </p:cNvSpPr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9" name="Freeform 29"/>
          <p:cNvSpPr>
            <a:spLocks noEditPoints="1"/>
          </p:cNvSpPr>
          <p:nvPr userDrawn="1"/>
        </p:nvSpPr>
        <p:spPr bwMode="auto">
          <a:xfrm>
            <a:off x="10055814" y="1128906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Freeform 5"/>
          <p:cNvSpPr>
            <a:spLocks noEditPoints="1"/>
          </p:cNvSpPr>
          <p:nvPr userDrawn="1"/>
        </p:nvSpPr>
        <p:spPr bwMode="auto">
          <a:xfrm rot="1264384">
            <a:off x="11021415" y="4242039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81" name="组合 22"/>
          <p:cNvGrpSpPr/>
          <p:nvPr userDrawn="1"/>
        </p:nvGrpSpPr>
        <p:grpSpPr>
          <a:xfrm rot="1013132">
            <a:off x="10896206" y="2815985"/>
            <a:ext cx="794889" cy="623974"/>
            <a:chOff x="3654425" y="5089525"/>
            <a:chExt cx="1860550" cy="1460500"/>
          </a:xfrm>
          <a:solidFill>
            <a:schemeClr val="bg1">
              <a:alpha val="10000"/>
            </a:schemeClr>
          </a:solidFill>
        </p:grpSpPr>
        <p:sp>
          <p:nvSpPr>
            <p:cNvPr id="18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2" name="组合 23"/>
          <p:cNvGrpSpPr/>
          <p:nvPr userDrawn="1"/>
        </p:nvGrpSpPr>
        <p:grpSpPr>
          <a:xfrm>
            <a:off x="11093096" y="1325207"/>
            <a:ext cx="1301704" cy="1299270"/>
            <a:chOff x="6262688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183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20"/>
            <p:cNvSpPr>
              <a:spLocks/>
            </p:cNvSpPr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3" name="组合 22"/>
          <p:cNvGrpSpPr/>
          <p:nvPr userDrawn="1"/>
        </p:nvGrpSpPr>
        <p:grpSpPr>
          <a:xfrm rot="1013132">
            <a:off x="6176564" y="5290989"/>
            <a:ext cx="794889" cy="623974"/>
            <a:chOff x="3654425" y="5089525"/>
            <a:chExt cx="1860550" cy="1460500"/>
          </a:xfrm>
          <a:solidFill>
            <a:schemeClr val="bg1">
              <a:alpha val="10000"/>
            </a:schemeClr>
          </a:solidFill>
        </p:grpSpPr>
        <p:sp>
          <p:nvSpPr>
            <p:cNvPr id="204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1" name="Freeform 19"/>
          <p:cNvSpPr>
            <a:spLocks noEditPoints="1"/>
          </p:cNvSpPr>
          <p:nvPr userDrawn="1"/>
        </p:nvSpPr>
        <p:spPr bwMode="auto">
          <a:xfrm rot="3628785">
            <a:off x="4614671" y="6522288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Freeform 7"/>
          <p:cNvSpPr>
            <a:spLocks noEditPoints="1"/>
          </p:cNvSpPr>
          <p:nvPr userDrawn="1"/>
        </p:nvSpPr>
        <p:spPr bwMode="auto">
          <a:xfrm rot="20132266">
            <a:off x="-807207" y="5977073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13" name="组合 46"/>
          <p:cNvGrpSpPr/>
          <p:nvPr userDrawn="1"/>
        </p:nvGrpSpPr>
        <p:grpSpPr>
          <a:xfrm rot="21086915">
            <a:off x="11056807" y="581802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214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27"/>
            <p:cNvSpPr>
              <a:spLocks/>
            </p:cNvSpPr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6" name="组 215"/>
          <p:cNvGrpSpPr/>
          <p:nvPr userDrawn="1"/>
        </p:nvGrpSpPr>
        <p:grpSpPr>
          <a:xfrm rot="2803540">
            <a:off x="9225928" y="-1135169"/>
            <a:ext cx="337162" cy="1815987"/>
            <a:chOff x="6099175" y="2627313"/>
            <a:chExt cx="411163" cy="2214563"/>
          </a:xfrm>
          <a:solidFill>
            <a:schemeClr val="bg1">
              <a:alpha val="70000"/>
            </a:schemeClr>
          </a:solidFill>
        </p:grpSpPr>
        <p:sp>
          <p:nvSpPr>
            <p:cNvPr id="217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14"/>
            <p:cNvSpPr>
              <a:spLocks/>
            </p:cNvSpPr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15"/>
            <p:cNvSpPr>
              <a:spLocks/>
            </p:cNvSpPr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1" name="组合 23"/>
          <p:cNvGrpSpPr/>
          <p:nvPr userDrawn="1"/>
        </p:nvGrpSpPr>
        <p:grpSpPr>
          <a:xfrm>
            <a:off x="5624277" y="6060101"/>
            <a:ext cx="1301704" cy="1299270"/>
            <a:chOff x="6262688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222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20"/>
            <p:cNvSpPr>
              <a:spLocks/>
            </p:cNvSpPr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24" name="Freeform 9"/>
          <p:cNvSpPr>
            <a:spLocks noEditPoints="1"/>
          </p:cNvSpPr>
          <p:nvPr userDrawn="1"/>
        </p:nvSpPr>
        <p:spPr bwMode="auto">
          <a:xfrm>
            <a:off x="11714474" y="3298829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25" name="组合 45"/>
          <p:cNvGrpSpPr/>
          <p:nvPr userDrawn="1"/>
        </p:nvGrpSpPr>
        <p:grpSpPr>
          <a:xfrm rot="2116298">
            <a:off x="718679" y="6474356"/>
            <a:ext cx="1228067" cy="106964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226" name="Freeform 5"/>
            <p:cNvSpPr>
              <a:spLocks/>
            </p:cNvSpPr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6"/>
            <p:cNvSpPr>
              <a:spLocks/>
            </p:cNvSpPr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7"/>
            <p:cNvSpPr>
              <a:spLocks/>
            </p:cNvSpPr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8"/>
            <p:cNvSpPr>
              <a:spLocks/>
            </p:cNvSpPr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9"/>
            <p:cNvSpPr>
              <a:spLocks/>
            </p:cNvSpPr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1" name="Freeform 7"/>
          <p:cNvSpPr>
            <a:spLocks noEditPoints="1"/>
          </p:cNvSpPr>
          <p:nvPr userDrawn="1"/>
        </p:nvSpPr>
        <p:spPr bwMode="auto">
          <a:xfrm rot="20132266">
            <a:off x="9763146" y="-248950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32" name="组合 23"/>
          <p:cNvGrpSpPr/>
          <p:nvPr userDrawn="1"/>
        </p:nvGrpSpPr>
        <p:grpSpPr>
          <a:xfrm rot="1406730">
            <a:off x="10767933" y="5424446"/>
            <a:ext cx="1301704" cy="1299270"/>
            <a:chOff x="6262688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233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20"/>
            <p:cNvSpPr>
              <a:spLocks/>
            </p:cNvSpPr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5" name="Freeform 19"/>
          <p:cNvSpPr>
            <a:spLocks noEditPoints="1"/>
          </p:cNvSpPr>
          <p:nvPr userDrawn="1"/>
        </p:nvSpPr>
        <p:spPr bwMode="auto">
          <a:xfrm rot="21418795">
            <a:off x="11264443" y="4898673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9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5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>
                <a:spLocks/>
              </p:cNvSpPr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0"/>
            <p:cNvSpPr>
              <a:spLocks/>
            </p:cNvSpPr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281294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238" name="Freeform 7"/>
          <p:cNvSpPr>
            <a:spLocks noEditPoints="1"/>
          </p:cNvSpPr>
          <p:nvPr userDrawn="1"/>
        </p:nvSpPr>
        <p:spPr bwMode="auto">
          <a:xfrm>
            <a:off x="280410" y="331276"/>
            <a:ext cx="826852" cy="602955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矩形 238"/>
          <p:cNvSpPr/>
          <p:nvPr userDrawn="1"/>
        </p:nvSpPr>
        <p:spPr>
          <a:xfrm>
            <a:off x="1058" y="6488563"/>
            <a:ext cx="1219094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748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5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>
                <a:spLocks/>
              </p:cNvSpPr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0"/>
            <p:cNvSpPr>
              <a:spLocks/>
            </p:cNvSpPr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281294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238" name="Freeform 7"/>
          <p:cNvSpPr>
            <a:spLocks noEditPoints="1"/>
          </p:cNvSpPr>
          <p:nvPr userDrawn="1"/>
        </p:nvSpPr>
        <p:spPr bwMode="auto">
          <a:xfrm>
            <a:off x="280410" y="331276"/>
            <a:ext cx="826852" cy="602955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矩形 238"/>
          <p:cNvSpPr/>
          <p:nvPr userDrawn="1"/>
        </p:nvSpPr>
        <p:spPr>
          <a:xfrm>
            <a:off x="1058" y="6488563"/>
            <a:ext cx="1219094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0" name="矩形 239"/>
          <p:cNvSpPr/>
          <p:nvPr userDrawn="1"/>
        </p:nvSpPr>
        <p:spPr>
          <a:xfrm>
            <a:off x="529" y="1661090"/>
            <a:ext cx="12190942" cy="160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0080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5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>
                <a:spLocks/>
              </p:cNvSpPr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0"/>
            <p:cNvSpPr>
              <a:spLocks/>
            </p:cNvSpPr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>
                <a:spLocks/>
              </p:cNvSpPr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>
                <a:spLocks/>
              </p:cNvSpPr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>
                <a:spLocks/>
              </p:cNvSpPr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>
                <a:spLocks/>
              </p:cNvSpPr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>
                <a:spLocks/>
              </p:cNvSpPr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>
                <a:spLocks/>
              </p:cNvSpPr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>
                <a:spLocks/>
              </p:cNvSpPr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>
                <a:spLocks/>
              </p:cNvSpPr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>
                <a:spLocks/>
              </p:cNvSpPr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>
                <a:spLocks/>
              </p:cNvSpPr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>
                <a:spLocks/>
              </p:cNvSpPr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>
                <a:spLocks/>
              </p:cNvSpPr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>
                <a:spLocks/>
              </p:cNvSpPr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>
                <a:spLocks/>
              </p:cNvSpPr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281294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238" name="Freeform 7"/>
          <p:cNvSpPr>
            <a:spLocks noEditPoints="1"/>
          </p:cNvSpPr>
          <p:nvPr userDrawn="1"/>
        </p:nvSpPr>
        <p:spPr bwMode="auto">
          <a:xfrm>
            <a:off x="280410" y="331276"/>
            <a:ext cx="826852" cy="602955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矩形 238"/>
          <p:cNvSpPr/>
          <p:nvPr userDrawn="1"/>
        </p:nvSpPr>
        <p:spPr>
          <a:xfrm>
            <a:off x="1058" y="3590559"/>
            <a:ext cx="12190942" cy="3267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339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 smtClean="0"/>
              <a:t>LOGO&amp;PIC</a:t>
            </a:r>
            <a:r>
              <a:rPr kumimoji="1" lang="zh-CN" altLang="en-US" sz="1600" b="1" dirty="0" smtClean="0"/>
              <a:t> </a:t>
            </a:r>
            <a:r>
              <a:rPr kumimoji="1" lang="en-US" altLang="zh-CN" sz="1600" b="1" dirty="0" smtClean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3" r:id="rId4"/>
    <p:sldLayoutId id="2147483682" r:id="rId5"/>
    <p:sldLayoutId id="2147483685" r:id="rId6"/>
    <p:sldLayoutId id="2147483684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78938" y="1750701"/>
            <a:ext cx="5234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8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XXX</a:t>
            </a:r>
            <a:r>
              <a:rPr kumimoji="1" lang="zh-CN" altLang="en-US" sz="48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学院</a:t>
            </a:r>
            <a:r>
              <a:rPr kumimoji="1" lang="en-US" altLang="zh-CN" sz="48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XXX</a:t>
            </a:r>
            <a:r>
              <a:rPr kumimoji="1" lang="zh-CN" altLang="en-US" sz="48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专业</a:t>
            </a:r>
            <a:endParaRPr kumimoji="1" lang="zh-CN" altLang="en-US" sz="48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64511" y="2683298"/>
            <a:ext cx="5262979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b="1" dirty="0" smtClean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Microsoft YaHei" charset="0"/>
                <a:ea typeface="Microsoft YaHei" charset="0"/>
                <a:cs typeface="Microsoft YaHei" charset="0"/>
              </a:rPr>
              <a:t>毕业设计答辩</a:t>
            </a:r>
            <a:endParaRPr kumimoji="1" lang="zh-CN" altLang="en-US" sz="6600" b="1" dirty="0"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10622" y="3892894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《</a:t>
            </a:r>
            <a:r>
              <a:rPr kumimoji="1" lang="zh-CN" altLang="en-US" sz="28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请在此位置添加你</a:t>
            </a:r>
            <a:r>
              <a:rPr kumimoji="1" lang="zh-CN" altLang="en-US" sz="28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的作品名称</a:t>
            </a:r>
            <a:r>
              <a:rPr kumimoji="1" lang="en-US" altLang="zh-CN" sz="28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》</a:t>
            </a:r>
            <a:endParaRPr kumimoji="1" lang="zh-CN" altLang="en-US" sz="28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4448899" y="4633829"/>
            <a:ext cx="3294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学校名称：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XXXXX</a:t>
            </a:r>
          </a:p>
          <a:p>
            <a:pPr marL="285750" indent="-285750" algn="ctr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指导老师：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XXXXX</a:t>
            </a:r>
            <a:endParaRPr lang="zh-CN" altLang="en-US" sz="1600" b="1" dirty="0" smtClean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 algn="ctr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报告人：锐旗设计</a:t>
            </a:r>
            <a:endParaRPr lang="zh-CN" altLang="en-US" sz="1600" b="1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12" name="组 11"/>
          <p:cNvGrpSpPr/>
          <p:nvPr/>
        </p:nvGrpSpPr>
        <p:grpSpPr>
          <a:xfrm>
            <a:off x="5555557" y="521350"/>
            <a:ext cx="1080886" cy="1080884"/>
            <a:chOff x="5431425" y="497164"/>
            <a:chExt cx="1482332" cy="1482330"/>
          </a:xfrm>
        </p:grpSpPr>
        <p:sp>
          <p:nvSpPr>
            <p:cNvPr id="2" name="Freeform 7"/>
            <p:cNvSpPr>
              <a:spLocks noEditPoints="1"/>
            </p:cNvSpPr>
            <p:nvPr/>
          </p:nvSpPr>
          <p:spPr bwMode="auto">
            <a:xfrm>
              <a:off x="5751305" y="941168"/>
              <a:ext cx="842572" cy="614420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431425" y="497164"/>
              <a:ext cx="1482332" cy="148233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0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r>
              <a:rPr kumimoji="1" lang="zh-CN" altLang="en-US" dirty="0" smtClean="0"/>
              <a:t> 作品概述</a:t>
            </a:r>
            <a:endParaRPr kumimoji="1"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1297" r="38422" b="2787"/>
          <a:stretch/>
        </p:blipFill>
        <p:spPr>
          <a:xfrm>
            <a:off x="7049193" y="0"/>
            <a:ext cx="5142807" cy="68570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1051858969"/>
              </p:ext>
            </p:extLst>
          </p:nvPr>
        </p:nvGraphicFramePr>
        <p:xfrm>
          <a:off x="952139" y="1411110"/>
          <a:ext cx="5282406" cy="315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矩形 13"/>
          <p:cNvSpPr/>
          <p:nvPr/>
        </p:nvSpPr>
        <p:spPr>
          <a:xfrm>
            <a:off x="892837" y="5210814"/>
            <a:ext cx="5341708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数字等都可以通过点击和重新输入进行更改，顶部“开始”面板中可以对字体、字号、颜色、行距等进行修改。标题数字等都可以通过点击和重新输入进行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更改。</a:t>
            </a:r>
            <a:endParaRPr lang="zh-CN" altLang="en-US" sz="12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52322" y="468759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charset="0"/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  <a:ea typeface="微软雅黑" charset="0"/>
            </a:endParaRPr>
          </a:p>
        </p:txBody>
      </p:sp>
      <p:sp>
        <p:nvSpPr>
          <p:cNvPr id="16" name="任意形状 15"/>
          <p:cNvSpPr/>
          <p:nvPr/>
        </p:nvSpPr>
        <p:spPr>
          <a:xfrm>
            <a:off x="0" y="4724071"/>
            <a:ext cx="1230756" cy="327164"/>
          </a:xfrm>
          <a:custGeom>
            <a:avLst/>
            <a:gdLst>
              <a:gd name="connsiteX0" fmla="*/ 0 w 1230756"/>
              <a:gd name="connsiteY0" fmla="*/ 0 h 327164"/>
              <a:gd name="connsiteX1" fmla="*/ 883253 w 1230756"/>
              <a:gd name="connsiteY1" fmla="*/ 0 h 327164"/>
              <a:gd name="connsiteX2" fmla="*/ 883253 w 1230756"/>
              <a:gd name="connsiteY2" fmla="*/ 1 h 327164"/>
              <a:gd name="connsiteX3" fmla="*/ 1230756 w 1230756"/>
              <a:gd name="connsiteY3" fmla="*/ 1 h 327164"/>
              <a:gd name="connsiteX4" fmla="*/ 1067175 w 1230756"/>
              <a:gd name="connsiteY4" fmla="*/ 163583 h 327164"/>
              <a:gd name="connsiteX5" fmla="*/ 1230756 w 1230756"/>
              <a:gd name="connsiteY5" fmla="*/ 327164 h 327164"/>
              <a:gd name="connsiteX6" fmla="*/ 787067 w 1230756"/>
              <a:gd name="connsiteY6" fmla="*/ 327164 h 327164"/>
              <a:gd name="connsiteX7" fmla="*/ 787067 w 1230756"/>
              <a:gd name="connsiteY7" fmla="*/ 327163 h 327164"/>
              <a:gd name="connsiteX8" fmla="*/ 0 w 1230756"/>
              <a:gd name="connsiteY8" fmla="*/ 327163 h 32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756" h="327164">
                <a:moveTo>
                  <a:pt x="0" y="0"/>
                </a:moveTo>
                <a:lnTo>
                  <a:pt x="883253" y="0"/>
                </a:lnTo>
                <a:lnTo>
                  <a:pt x="883253" y="1"/>
                </a:lnTo>
                <a:lnTo>
                  <a:pt x="1230756" y="1"/>
                </a:lnTo>
                <a:lnTo>
                  <a:pt x="1067175" y="163583"/>
                </a:lnTo>
                <a:lnTo>
                  <a:pt x="1230756" y="327164"/>
                </a:lnTo>
                <a:lnTo>
                  <a:pt x="787067" y="327164"/>
                </a:lnTo>
                <a:lnTo>
                  <a:pt x="787067" y="327163"/>
                </a:lnTo>
                <a:lnTo>
                  <a:pt x="0" y="327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65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590419" y="3331281"/>
            <a:ext cx="4200352" cy="1862048"/>
            <a:chOff x="6750146" y="2193857"/>
            <a:chExt cx="4200352" cy="1862048"/>
          </a:xfrm>
        </p:grpSpPr>
        <p:sp>
          <p:nvSpPr>
            <p:cNvPr id="3" name="文本框 2"/>
            <p:cNvSpPr txBox="1"/>
            <p:nvPr/>
          </p:nvSpPr>
          <p:spPr>
            <a:xfrm>
              <a:off x="6750146" y="2193857"/>
              <a:ext cx="2237915" cy="18620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>
                <a:defRPr sz="3200" b="1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defRPr>
              </a:lvl1pPr>
            </a:lstStyle>
            <a:p>
              <a:r>
                <a:rPr lang="en-US" altLang="zh-CN" sz="11500" dirty="0" smtClean="0">
                  <a:solidFill>
                    <a:schemeClr val="bg1"/>
                  </a:solidFill>
                </a:rPr>
                <a:t>03</a:t>
              </a:r>
              <a:endParaRPr lang="zh-CN" altLang="en-US" sz="11500" dirty="0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675829" y="2647827"/>
              <a:ext cx="2274669" cy="95410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工作过程</a:t>
              </a:r>
              <a:endParaRPr lang="en-US" altLang="zh-CN" sz="320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  <a:p>
              <a:r>
                <a:rPr lang="en-US" altLang="zh-CN" sz="2400" dirty="0" smtClean="0">
                  <a:solidFill>
                    <a:schemeClr val="bg1"/>
                  </a:solidFill>
                  <a:latin typeface="Calibri"/>
                  <a:ea typeface="宋体"/>
                </a:rPr>
                <a:t>PROCESS</a:t>
              </a:r>
              <a:endParaRPr kumimoji="1" lang="zh-CN" altLang="en-US" sz="2400" dirty="0">
                <a:solidFill>
                  <a:schemeClr val="bg1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8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 37"/>
          <p:cNvGrpSpPr/>
          <p:nvPr/>
        </p:nvGrpSpPr>
        <p:grpSpPr>
          <a:xfrm>
            <a:off x="1351508" y="1257251"/>
            <a:ext cx="9660274" cy="3497629"/>
            <a:chOff x="1351508" y="1606386"/>
            <a:chExt cx="9660274" cy="3497629"/>
          </a:xfrm>
        </p:grpSpPr>
        <p:grpSp>
          <p:nvGrpSpPr>
            <p:cNvPr id="15" name="组 14"/>
            <p:cNvGrpSpPr/>
            <p:nvPr/>
          </p:nvGrpSpPr>
          <p:grpSpPr>
            <a:xfrm>
              <a:off x="1351508" y="1606386"/>
              <a:ext cx="9492001" cy="3348001"/>
              <a:chOff x="1350000" y="1606386"/>
              <a:chExt cx="9492001" cy="3348001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350000" y="4904511"/>
                <a:ext cx="9492001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 rot="16200000">
                <a:off x="-299062" y="3255448"/>
                <a:ext cx="3348000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16200000">
                <a:off x="2060715" y="3255449"/>
                <a:ext cx="3348000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16200000">
                <a:off x="4420491" y="3255449"/>
                <a:ext cx="3348000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6780267" y="3255448"/>
                <a:ext cx="3348000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37" name="三角形 36"/>
            <p:cNvSpPr/>
            <p:nvPr/>
          </p:nvSpPr>
          <p:spPr>
            <a:xfrm rot="5400000">
              <a:off x="10690632" y="4782865"/>
              <a:ext cx="344939" cy="29736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r>
              <a:rPr kumimoji="1" lang="zh-CN" altLang="en-US" dirty="0" smtClean="0"/>
              <a:t> 工作过程</a:t>
            </a:r>
            <a:endParaRPr kumimoji="1" lang="zh-CN" altLang="en-US" dirty="0"/>
          </a:p>
        </p:txBody>
      </p:sp>
      <p:grpSp>
        <p:nvGrpSpPr>
          <p:cNvPr id="41" name="组 40"/>
          <p:cNvGrpSpPr/>
          <p:nvPr/>
        </p:nvGrpSpPr>
        <p:grpSpPr>
          <a:xfrm>
            <a:off x="1348491" y="1261682"/>
            <a:ext cx="1954320" cy="1794558"/>
            <a:chOff x="1348491" y="1361435"/>
            <a:chExt cx="1954320" cy="1794558"/>
          </a:xfrm>
        </p:grpSpPr>
        <p:sp>
          <p:nvSpPr>
            <p:cNvPr id="11" name="矩形 10"/>
            <p:cNvSpPr/>
            <p:nvPr/>
          </p:nvSpPr>
          <p:spPr>
            <a:xfrm rot="16200000">
              <a:off x="2247636" y="462290"/>
              <a:ext cx="118233" cy="1916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4" name="组 13"/>
            <p:cNvGrpSpPr/>
            <p:nvPr/>
          </p:nvGrpSpPr>
          <p:grpSpPr>
            <a:xfrm>
              <a:off x="1476670" y="1529833"/>
              <a:ext cx="1826141" cy="1626160"/>
              <a:chOff x="3905382" y="996315"/>
              <a:chExt cx="1826141" cy="162616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929208" y="1329813"/>
                <a:ext cx="1764516" cy="1292662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585">
                  <a:lnSpc>
                    <a:spcPct val="130000"/>
                  </a:lnSpc>
                </a:pP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顶部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“开始”面板中可以对字体、字号、颜色、行距等进行修改。标题数字等都可以通过点击和重新输入进行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更改。</a:t>
                </a:r>
                <a:endPara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905382" y="996315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charset="0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charset="0"/>
                </a:endParaRPr>
              </a:p>
            </p:txBody>
          </p:sp>
        </p:grpSp>
      </p:grpSp>
      <p:grpSp>
        <p:nvGrpSpPr>
          <p:cNvPr id="42" name="组 41"/>
          <p:cNvGrpSpPr/>
          <p:nvPr/>
        </p:nvGrpSpPr>
        <p:grpSpPr>
          <a:xfrm>
            <a:off x="3711284" y="2648633"/>
            <a:ext cx="1954320" cy="1794558"/>
            <a:chOff x="3711284" y="2748386"/>
            <a:chExt cx="1954320" cy="1794558"/>
          </a:xfrm>
        </p:grpSpPr>
        <p:sp>
          <p:nvSpPr>
            <p:cNvPr id="18" name="矩形 17"/>
            <p:cNvSpPr/>
            <p:nvPr/>
          </p:nvSpPr>
          <p:spPr>
            <a:xfrm rot="16200000">
              <a:off x="4610429" y="1849241"/>
              <a:ext cx="118233" cy="1916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9" name="组 18"/>
            <p:cNvGrpSpPr/>
            <p:nvPr/>
          </p:nvGrpSpPr>
          <p:grpSpPr>
            <a:xfrm>
              <a:off x="3839463" y="2916784"/>
              <a:ext cx="1826141" cy="1626160"/>
              <a:chOff x="3905382" y="996315"/>
              <a:chExt cx="1826141" cy="162616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929208" y="1329813"/>
                <a:ext cx="1764516" cy="1292662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585">
                  <a:lnSpc>
                    <a:spcPct val="130000"/>
                  </a:lnSpc>
                </a:pP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顶部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“开始”面板中可以对字体、字号、颜色、行距等进行修改。标题数字等都可以通过点击和重新输入进行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更改。</a:t>
                </a:r>
                <a:endPara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905382" y="996315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charset="0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charset="0"/>
                </a:endParaRPr>
              </a:p>
            </p:txBody>
          </p:sp>
        </p:grpSp>
      </p:grpSp>
      <p:grpSp>
        <p:nvGrpSpPr>
          <p:cNvPr id="43" name="组 42"/>
          <p:cNvGrpSpPr/>
          <p:nvPr/>
        </p:nvGrpSpPr>
        <p:grpSpPr>
          <a:xfrm>
            <a:off x="6068042" y="1680742"/>
            <a:ext cx="1954320" cy="1794558"/>
            <a:chOff x="6068042" y="1780495"/>
            <a:chExt cx="1954320" cy="1794558"/>
          </a:xfrm>
        </p:grpSpPr>
        <p:sp>
          <p:nvSpPr>
            <p:cNvPr id="23" name="矩形 22"/>
            <p:cNvSpPr/>
            <p:nvPr/>
          </p:nvSpPr>
          <p:spPr>
            <a:xfrm rot="16200000">
              <a:off x="6967187" y="881350"/>
              <a:ext cx="118233" cy="1916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4" name="组 23"/>
            <p:cNvGrpSpPr/>
            <p:nvPr/>
          </p:nvGrpSpPr>
          <p:grpSpPr>
            <a:xfrm>
              <a:off x="6196221" y="1948893"/>
              <a:ext cx="1826141" cy="1626160"/>
              <a:chOff x="3905382" y="996315"/>
              <a:chExt cx="1826141" cy="162616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3929208" y="1329813"/>
                <a:ext cx="1764516" cy="1292662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585">
                  <a:lnSpc>
                    <a:spcPct val="130000"/>
                  </a:lnSpc>
                </a:pP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顶部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“开始”面板中可以对字体、字号、颜色、行距等进行修改。标题数字等都可以通过点击和重新输入进行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更改。</a:t>
                </a:r>
                <a:endPara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905382" y="996315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charset="0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charset="0"/>
                </a:endParaRPr>
              </a:p>
            </p:txBody>
          </p:sp>
        </p:grpSp>
      </p:grpSp>
      <p:grpSp>
        <p:nvGrpSpPr>
          <p:cNvPr id="44" name="组 43"/>
          <p:cNvGrpSpPr/>
          <p:nvPr/>
        </p:nvGrpSpPr>
        <p:grpSpPr>
          <a:xfrm>
            <a:off x="8430837" y="2536449"/>
            <a:ext cx="1954320" cy="1794558"/>
            <a:chOff x="8430837" y="2636202"/>
            <a:chExt cx="1954320" cy="1794558"/>
          </a:xfrm>
        </p:grpSpPr>
        <p:sp>
          <p:nvSpPr>
            <p:cNvPr id="28" name="矩形 27"/>
            <p:cNvSpPr/>
            <p:nvPr/>
          </p:nvSpPr>
          <p:spPr>
            <a:xfrm rot="16200000">
              <a:off x="9329982" y="1737057"/>
              <a:ext cx="118233" cy="1916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9" name="组 28"/>
            <p:cNvGrpSpPr/>
            <p:nvPr/>
          </p:nvGrpSpPr>
          <p:grpSpPr>
            <a:xfrm>
              <a:off x="8559016" y="2804600"/>
              <a:ext cx="1826141" cy="1626160"/>
              <a:chOff x="3905382" y="996315"/>
              <a:chExt cx="1826141" cy="162616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3929208" y="1329813"/>
                <a:ext cx="1764516" cy="1292662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585">
                  <a:lnSpc>
                    <a:spcPct val="130000"/>
                  </a:lnSpc>
                </a:pP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顶部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“开始”面板中可以对字体、字号、颜色、行距等进行修改。标题数字等都可以通过点击和重新输入进行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更改。</a:t>
                </a:r>
                <a:endPara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905382" y="996315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charset="0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charset="0"/>
                </a:endParaRPr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883253" y="4653096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altLang="zh-CN" sz="1600" b="1" kern="0" dirty="0" smtClean="0">
                <a:solidFill>
                  <a:schemeClr val="bg1"/>
                </a:solidFill>
                <a:ea typeface="微软雅黑" charset="0"/>
              </a:rPr>
              <a:t>2016-03</a:t>
            </a:r>
            <a:endParaRPr lang="en-US" altLang="zh-CN" sz="1600" b="1" kern="0" dirty="0">
              <a:solidFill>
                <a:schemeClr val="bg1"/>
              </a:solidFill>
              <a:ea typeface="微软雅黑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46806" y="4653096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altLang="zh-CN" sz="1600" b="1" kern="0" smtClean="0">
                <a:solidFill>
                  <a:schemeClr val="bg1"/>
                </a:solidFill>
                <a:ea typeface="微软雅黑" charset="0"/>
              </a:rPr>
              <a:t>2016-04</a:t>
            </a:r>
            <a:endParaRPr lang="en-US" altLang="zh-CN" sz="1600" b="1" kern="0" dirty="0">
              <a:solidFill>
                <a:schemeClr val="bg1"/>
              </a:solidFill>
              <a:ea typeface="微软雅黑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610359" y="4653096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altLang="zh-CN" sz="1600" b="1" kern="0" dirty="0" smtClean="0">
                <a:solidFill>
                  <a:schemeClr val="bg1"/>
                </a:solidFill>
                <a:ea typeface="微软雅黑" charset="0"/>
              </a:rPr>
              <a:t>2016-05</a:t>
            </a:r>
            <a:endParaRPr lang="en-US" altLang="zh-CN" sz="1600" b="1" kern="0" dirty="0">
              <a:solidFill>
                <a:schemeClr val="bg1"/>
              </a:solidFill>
              <a:ea typeface="微软雅黑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973912" y="4653096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altLang="zh-CN" sz="1600" b="1" kern="0" smtClean="0">
                <a:solidFill>
                  <a:schemeClr val="bg1"/>
                </a:solidFill>
                <a:ea typeface="微软雅黑" charset="0"/>
              </a:rPr>
              <a:t>2016-06</a:t>
            </a:r>
            <a:endParaRPr lang="en-US" altLang="zh-CN" sz="1600" b="1" kern="0" dirty="0">
              <a:solidFill>
                <a:schemeClr val="bg1"/>
              </a:solidFill>
              <a:ea typeface="微软雅黑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376446" y="5432578"/>
            <a:ext cx="9730488" cy="57246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6" name="任意形状 45"/>
          <p:cNvSpPr/>
          <p:nvPr/>
        </p:nvSpPr>
        <p:spPr>
          <a:xfrm>
            <a:off x="-1" y="5555226"/>
            <a:ext cx="1230756" cy="327164"/>
          </a:xfrm>
          <a:custGeom>
            <a:avLst/>
            <a:gdLst>
              <a:gd name="connsiteX0" fmla="*/ 0 w 1230756"/>
              <a:gd name="connsiteY0" fmla="*/ 0 h 327164"/>
              <a:gd name="connsiteX1" fmla="*/ 883253 w 1230756"/>
              <a:gd name="connsiteY1" fmla="*/ 0 h 327164"/>
              <a:gd name="connsiteX2" fmla="*/ 883253 w 1230756"/>
              <a:gd name="connsiteY2" fmla="*/ 1 h 327164"/>
              <a:gd name="connsiteX3" fmla="*/ 1230756 w 1230756"/>
              <a:gd name="connsiteY3" fmla="*/ 1 h 327164"/>
              <a:gd name="connsiteX4" fmla="*/ 1067175 w 1230756"/>
              <a:gd name="connsiteY4" fmla="*/ 163583 h 327164"/>
              <a:gd name="connsiteX5" fmla="*/ 1230756 w 1230756"/>
              <a:gd name="connsiteY5" fmla="*/ 327164 h 327164"/>
              <a:gd name="connsiteX6" fmla="*/ 787067 w 1230756"/>
              <a:gd name="connsiteY6" fmla="*/ 327164 h 327164"/>
              <a:gd name="connsiteX7" fmla="*/ 787067 w 1230756"/>
              <a:gd name="connsiteY7" fmla="*/ 327163 h 327164"/>
              <a:gd name="connsiteX8" fmla="*/ 0 w 1230756"/>
              <a:gd name="connsiteY8" fmla="*/ 327163 h 32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756" h="327164">
                <a:moveTo>
                  <a:pt x="0" y="0"/>
                </a:moveTo>
                <a:lnTo>
                  <a:pt x="883253" y="0"/>
                </a:lnTo>
                <a:lnTo>
                  <a:pt x="883253" y="1"/>
                </a:lnTo>
                <a:lnTo>
                  <a:pt x="1230756" y="1"/>
                </a:lnTo>
                <a:lnTo>
                  <a:pt x="1067175" y="163583"/>
                </a:lnTo>
                <a:lnTo>
                  <a:pt x="1230756" y="327164"/>
                </a:lnTo>
                <a:lnTo>
                  <a:pt x="787067" y="327164"/>
                </a:lnTo>
                <a:lnTo>
                  <a:pt x="787067" y="327163"/>
                </a:lnTo>
                <a:lnTo>
                  <a:pt x="0" y="327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10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r>
              <a:rPr kumimoji="1" lang="zh-CN" altLang="en-US" dirty="0" smtClean="0"/>
              <a:t> 工作过程</a:t>
            </a:r>
            <a:endParaRPr kumimoji="1" lang="zh-CN" altLang="en-US" dirty="0"/>
          </a:p>
        </p:txBody>
      </p:sp>
      <p:sp>
        <p:nvSpPr>
          <p:cNvPr id="3" name="五边形 2"/>
          <p:cNvSpPr/>
          <p:nvPr/>
        </p:nvSpPr>
        <p:spPr>
          <a:xfrm>
            <a:off x="0" y="1302435"/>
            <a:ext cx="1241977" cy="73162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/>
          </a:p>
        </p:txBody>
      </p:sp>
      <p:sp>
        <p:nvSpPr>
          <p:cNvPr id="4" name="燕尾形 3"/>
          <p:cNvSpPr/>
          <p:nvPr/>
        </p:nvSpPr>
        <p:spPr>
          <a:xfrm>
            <a:off x="1017541" y="1302436"/>
            <a:ext cx="945999" cy="7316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1720773" y="1302436"/>
            <a:ext cx="945999" cy="73162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2424005" y="1302435"/>
            <a:ext cx="945999" cy="7316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chemeClr val="tx1"/>
              </a:solidFill>
            </a:endParaRPr>
          </a:p>
        </p:txBody>
      </p:sp>
      <p:grpSp>
        <p:nvGrpSpPr>
          <p:cNvPr id="59" name="组 58"/>
          <p:cNvGrpSpPr/>
          <p:nvPr/>
        </p:nvGrpSpPr>
        <p:grpSpPr>
          <a:xfrm>
            <a:off x="770496" y="3289466"/>
            <a:ext cx="2417082" cy="1424468"/>
            <a:chOff x="770496" y="3289466"/>
            <a:chExt cx="2417082" cy="1424468"/>
          </a:xfrm>
        </p:grpSpPr>
        <p:sp>
          <p:nvSpPr>
            <p:cNvPr id="22" name="椭圆 21"/>
            <p:cNvSpPr/>
            <p:nvPr/>
          </p:nvSpPr>
          <p:spPr>
            <a:xfrm>
              <a:off x="770496" y="3411956"/>
              <a:ext cx="138768" cy="1387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998747" y="3661338"/>
              <a:ext cx="2188831" cy="1052596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顶部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“开始”面板中可以对字体、字号、颜色、行距等进行修改。标题数字等都可以通过点击和重新输入进行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更改。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74922" y="328946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1600" b="1" kern="0" dirty="0">
                  <a:solidFill>
                    <a:schemeClr val="accent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accent1"/>
                </a:solidFill>
                <a:ea typeface="微软雅黑" charset="0"/>
              </a:endParaRPr>
            </a:p>
          </p:txBody>
        </p:sp>
      </p:grpSp>
      <p:cxnSp>
        <p:nvCxnSpPr>
          <p:cNvPr id="26" name="肘形连接符 25"/>
          <p:cNvCxnSpPr>
            <a:stCxn id="3" idx="2"/>
            <a:endCxn id="22" idx="2"/>
          </p:cNvCxnSpPr>
          <p:nvPr/>
        </p:nvCxnSpPr>
        <p:spPr>
          <a:xfrm rot="16200000" flipH="1">
            <a:off x="-119352" y="2591491"/>
            <a:ext cx="1447285" cy="3324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 59"/>
          <p:cNvGrpSpPr/>
          <p:nvPr/>
        </p:nvGrpSpPr>
        <p:grpSpPr>
          <a:xfrm>
            <a:off x="3480113" y="3289466"/>
            <a:ext cx="2417082" cy="1424468"/>
            <a:chOff x="3367425" y="3289466"/>
            <a:chExt cx="2417082" cy="1424468"/>
          </a:xfrm>
        </p:grpSpPr>
        <p:sp>
          <p:nvSpPr>
            <p:cNvPr id="27" name="椭圆 26"/>
            <p:cNvSpPr/>
            <p:nvPr/>
          </p:nvSpPr>
          <p:spPr>
            <a:xfrm>
              <a:off x="3367425" y="3411956"/>
              <a:ext cx="138768" cy="138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595676" y="3661338"/>
              <a:ext cx="2188831" cy="1052596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顶部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“开始”面板中可以对字体、字号、颜色、行距等进行修改。标题数字等都可以通过点击和重新输入进行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更改。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571851" y="328946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cxnSp>
        <p:nvCxnSpPr>
          <p:cNvPr id="31" name="肘形连接符 30"/>
          <p:cNvCxnSpPr>
            <a:stCxn id="4" idx="2"/>
            <a:endCxn id="27" idx="0"/>
          </p:cNvCxnSpPr>
          <p:nvPr/>
        </p:nvCxnSpPr>
        <p:spPr>
          <a:xfrm rot="16200000" flipH="1">
            <a:off x="1739616" y="1602075"/>
            <a:ext cx="1377900" cy="2241861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 60"/>
          <p:cNvGrpSpPr/>
          <p:nvPr/>
        </p:nvGrpSpPr>
        <p:grpSpPr>
          <a:xfrm>
            <a:off x="6189730" y="3289466"/>
            <a:ext cx="2417082" cy="1424468"/>
            <a:chOff x="5964354" y="3289466"/>
            <a:chExt cx="2417082" cy="1424468"/>
          </a:xfrm>
        </p:grpSpPr>
        <p:sp>
          <p:nvSpPr>
            <p:cNvPr id="34" name="椭圆 33"/>
            <p:cNvSpPr/>
            <p:nvPr/>
          </p:nvSpPr>
          <p:spPr>
            <a:xfrm>
              <a:off x="5964354" y="3411956"/>
              <a:ext cx="138768" cy="1387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192605" y="3661338"/>
              <a:ext cx="2188831" cy="1052596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顶部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“开始”面板中可以对字体、字号、颜色、行距等进行修改。标题数字等都可以通过点击和重新输入进行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更改。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168780" y="328946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1600" b="1" kern="0" dirty="0">
                  <a:solidFill>
                    <a:schemeClr val="accent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accent1"/>
                </a:solidFill>
                <a:ea typeface="微软雅黑" charset="0"/>
              </a:endParaRPr>
            </a:p>
          </p:txBody>
        </p:sp>
      </p:grpSp>
      <p:cxnSp>
        <p:nvCxnSpPr>
          <p:cNvPr id="40" name="肘形连接符 39"/>
          <p:cNvCxnSpPr>
            <a:stCxn id="6" idx="2"/>
            <a:endCxn id="34" idx="0"/>
          </p:cNvCxnSpPr>
          <p:nvPr/>
        </p:nvCxnSpPr>
        <p:spPr>
          <a:xfrm rot="16200000" flipH="1">
            <a:off x="3446041" y="598883"/>
            <a:ext cx="1377900" cy="4248246"/>
          </a:xfrm>
          <a:prstGeom prst="bentConnector3">
            <a:avLst>
              <a:gd name="adj1" fmla="val 417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 61"/>
          <p:cNvGrpSpPr/>
          <p:nvPr/>
        </p:nvGrpSpPr>
        <p:grpSpPr>
          <a:xfrm>
            <a:off x="8899347" y="3289466"/>
            <a:ext cx="2417082" cy="1424468"/>
            <a:chOff x="8899347" y="3289466"/>
            <a:chExt cx="2417082" cy="1424468"/>
          </a:xfrm>
        </p:grpSpPr>
        <p:sp>
          <p:nvSpPr>
            <p:cNvPr id="51" name="椭圆 50"/>
            <p:cNvSpPr/>
            <p:nvPr/>
          </p:nvSpPr>
          <p:spPr>
            <a:xfrm>
              <a:off x="8899347" y="3411956"/>
              <a:ext cx="138768" cy="138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9127598" y="3661338"/>
              <a:ext cx="2188831" cy="1052596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顶部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“开始”面板中可以对字体、字号、颜色、行距等进行修改。标题数字等都可以通过点击和重新输入进行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更改。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103773" y="328946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cxnSp>
        <p:nvCxnSpPr>
          <p:cNvPr id="55" name="肘形连接符 54"/>
          <p:cNvCxnSpPr>
            <a:stCxn id="7" idx="2"/>
            <a:endCxn id="51" idx="0"/>
          </p:cNvCxnSpPr>
          <p:nvPr/>
        </p:nvCxnSpPr>
        <p:spPr>
          <a:xfrm rot="16200000" flipH="1">
            <a:off x="5152465" y="-404311"/>
            <a:ext cx="1377901" cy="6254631"/>
          </a:xfrm>
          <a:prstGeom prst="bentConnector3">
            <a:avLst>
              <a:gd name="adj1" fmla="val 3362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3" y="4747252"/>
            <a:ext cx="8719849" cy="15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1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r>
              <a:rPr kumimoji="1" lang="zh-CN" altLang="en-US" dirty="0" smtClean="0"/>
              <a:t> 工作过程</a:t>
            </a:r>
            <a:endParaRPr kumimoji="1"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156610" y="1710575"/>
            <a:ext cx="9936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燕尾形 7"/>
          <p:cNvSpPr/>
          <p:nvPr/>
        </p:nvSpPr>
        <p:spPr>
          <a:xfrm>
            <a:off x="938394" y="1390534"/>
            <a:ext cx="685800" cy="6858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2" name="燕尾形 31"/>
          <p:cNvSpPr/>
          <p:nvPr/>
        </p:nvSpPr>
        <p:spPr>
          <a:xfrm>
            <a:off x="492488" y="1390534"/>
            <a:ext cx="685800" cy="6858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3" name="燕尾形 32"/>
          <p:cNvSpPr/>
          <p:nvPr/>
        </p:nvSpPr>
        <p:spPr>
          <a:xfrm>
            <a:off x="10497483" y="1390534"/>
            <a:ext cx="685800" cy="685800"/>
          </a:xfrm>
          <a:prstGeom prst="chevron">
            <a:avLst>
              <a:gd name="adj" fmla="val 759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6950" y="2196320"/>
            <a:ext cx="942887" cy="40011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a typeface="微软雅黑" charset="0"/>
              </a:rPr>
              <a:t>START!</a:t>
            </a:r>
            <a:endParaRPr lang="en-US" altLang="zh-CN" sz="2000" b="1" kern="0" dirty="0">
              <a:solidFill>
                <a:schemeClr val="bg1"/>
              </a:solidFill>
              <a:ea typeface="微软雅黑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497483" y="2196320"/>
            <a:ext cx="1021433" cy="40011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a typeface="微软雅黑" charset="0"/>
              </a:rPr>
              <a:t>FINISH!</a:t>
            </a:r>
            <a:endParaRPr lang="en-US" altLang="zh-CN" sz="2000" b="1" kern="0" dirty="0">
              <a:solidFill>
                <a:schemeClr val="bg1"/>
              </a:solidFill>
              <a:ea typeface="微软雅黑" charset="0"/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1524137" y="1600200"/>
            <a:ext cx="2188830" cy="4296525"/>
            <a:chOff x="1409837" y="1600200"/>
            <a:chExt cx="2188830" cy="4296525"/>
          </a:xfrm>
        </p:grpSpPr>
        <p:grpSp>
          <p:nvGrpSpPr>
            <p:cNvPr id="12" name="组 11"/>
            <p:cNvGrpSpPr/>
            <p:nvPr/>
          </p:nvGrpSpPr>
          <p:grpSpPr>
            <a:xfrm>
              <a:off x="1409837" y="1600200"/>
              <a:ext cx="2188830" cy="4296525"/>
              <a:chOff x="1644650" y="1600200"/>
              <a:chExt cx="1955800" cy="4296525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2489316" y="1600200"/>
                <a:ext cx="266468" cy="302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上箭头标注 10"/>
              <p:cNvSpPr/>
              <p:nvPr/>
            </p:nvSpPr>
            <p:spPr>
              <a:xfrm>
                <a:off x="1644650" y="1600200"/>
                <a:ext cx="1955800" cy="4296525"/>
              </a:xfrm>
              <a:prstGeom prst="upArrowCallout">
                <a:avLst>
                  <a:gd name="adj1" fmla="val 2597"/>
                  <a:gd name="adj2" fmla="val 2273"/>
                  <a:gd name="adj3" fmla="val 6169"/>
                  <a:gd name="adj4" fmla="val 7269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1591183" y="4366416"/>
              <a:ext cx="1826140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ctr" defTabSz="609585"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顶部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“开始”面板中可以对字体、字号、颜色、行距等进行修改。标题数字等都可以通过点击和重新输入进行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更改。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591182" y="4027862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2231729" y="3310366"/>
              <a:ext cx="545044" cy="397456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3870907" y="1600200"/>
            <a:ext cx="2188830" cy="4296525"/>
            <a:chOff x="3894312" y="1600200"/>
            <a:chExt cx="2188830" cy="4296525"/>
          </a:xfrm>
        </p:grpSpPr>
        <p:grpSp>
          <p:nvGrpSpPr>
            <p:cNvPr id="44" name="组 43"/>
            <p:cNvGrpSpPr/>
            <p:nvPr/>
          </p:nvGrpSpPr>
          <p:grpSpPr>
            <a:xfrm>
              <a:off x="3894312" y="1600200"/>
              <a:ext cx="2188830" cy="4296525"/>
              <a:chOff x="1644650" y="1600200"/>
              <a:chExt cx="1955800" cy="4296525"/>
            </a:xfrm>
            <a:solidFill>
              <a:schemeClr val="bg1"/>
            </a:solidFill>
          </p:grpSpPr>
          <p:sp>
            <p:nvSpPr>
              <p:cNvPr id="48" name="椭圆 47"/>
              <p:cNvSpPr/>
              <p:nvPr/>
            </p:nvSpPr>
            <p:spPr>
              <a:xfrm>
                <a:off x="2489316" y="1600200"/>
                <a:ext cx="266468" cy="30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9" name="上箭头标注 48"/>
              <p:cNvSpPr/>
              <p:nvPr/>
            </p:nvSpPr>
            <p:spPr>
              <a:xfrm>
                <a:off x="1644650" y="1600200"/>
                <a:ext cx="1955800" cy="4296525"/>
              </a:xfrm>
              <a:prstGeom prst="upArrowCallout">
                <a:avLst>
                  <a:gd name="adj1" fmla="val 2597"/>
                  <a:gd name="adj2" fmla="val 2273"/>
                  <a:gd name="adj3" fmla="val 6169"/>
                  <a:gd name="adj4" fmla="val 726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4075658" y="4366416"/>
              <a:ext cx="1826140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ctr" defTabSz="609585"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顶部</a:t>
              </a:r>
              <a:r>
                <a:rPr lang="zh-CN" altLang="en-US" sz="1200" dirty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“开始”面板中可以对字体、字号、颜色、行距等进行修改。标题数字等都可以通过点击和重新输入进行</a:t>
              </a:r>
              <a:r>
                <a:rPr lang="zh-CN" altLang="en-US" sz="1200" dirty="0" smtClean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更改。</a:t>
              </a:r>
              <a:endParaRPr lang="zh-CN" altLang="en-US" sz="1200" dirty="0">
                <a:solidFill>
                  <a:schemeClr val="accent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075657" y="4027862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defRPr/>
              </a:pPr>
              <a:r>
                <a:rPr lang="zh-CN" altLang="en-US" sz="1600" b="1" kern="0" dirty="0">
                  <a:solidFill>
                    <a:schemeClr val="accent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accent1"/>
                </a:solidFill>
                <a:ea typeface="微软雅黑" charset="0"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4716204" y="3310366"/>
              <a:ext cx="545044" cy="397456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6217677" y="1600200"/>
            <a:ext cx="2188830" cy="4296525"/>
            <a:chOff x="1409837" y="1600200"/>
            <a:chExt cx="2188830" cy="4296525"/>
          </a:xfrm>
        </p:grpSpPr>
        <p:grpSp>
          <p:nvGrpSpPr>
            <p:cNvPr id="54" name="组 53"/>
            <p:cNvGrpSpPr/>
            <p:nvPr/>
          </p:nvGrpSpPr>
          <p:grpSpPr>
            <a:xfrm>
              <a:off x="1409837" y="1600200"/>
              <a:ext cx="2188830" cy="4296525"/>
              <a:chOff x="1644650" y="1600200"/>
              <a:chExt cx="1955800" cy="4296525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2489316" y="1600200"/>
                <a:ext cx="266468" cy="302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4" name="上箭头标注 63"/>
              <p:cNvSpPr/>
              <p:nvPr/>
            </p:nvSpPr>
            <p:spPr>
              <a:xfrm>
                <a:off x="1644650" y="1600200"/>
                <a:ext cx="1955800" cy="4296525"/>
              </a:xfrm>
              <a:prstGeom prst="upArrowCallout">
                <a:avLst>
                  <a:gd name="adj1" fmla="val 2597"/>
                  <a:gd name="adj2" fmla="val 2273"/>
                  <a:gd name="adj3" fmla="val 6169"/>
                  <a:gd name="adj4" fmla="val 7269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1591183" y="4366416"/>
              <a:ext cx="1826140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ctr" defTabSz="609585"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顶部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“开始”面板中可以对字体、字号、颜色、行距等进行修改。标题数字等都可以通过点击和重新输入进行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更改。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591182" y="4027862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2231729" y="3310366"/>
              <a:ext cx="545044" cy="397456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8564448" y="1600200"/>
            <a:ext cx="2188830" cy="4296525"/>
            <a:chOff x="8564448" y="1600200"/>
            <a:chExt cx="2188830" cy="4296525"/>
          </a:xfrm>
        </p:grpSpPr>
        <p:grpSp>
          <p:nvGrpSpPr>
            <p:cNvPr id="66" name="组 65"/>
            <p:cNvGrpSpPr/>
            <p:nvPr/>
          </p:nvGrpSpPr>
          <p:grpSpPr>
            <a:xfrm>
              <a:off x="8564448" y="1600200"/>
              <a:ext cx="2188830" cy="4296525"/>
              <a:chOff x="1644650" y="1600200"/>
              <a:chExt cx="1955800" cy="4296525"/>
            </a:xfrm>
            <a:solidFill>
              <a:schemeClr val="bg1"/>
            </a:solidFill>
          </p:grpSpPr>
          <p:sp>
            <p:nvSpPr>
              <p:cNvPr id="70" name="椭圆 69"/>
              <p:cNvSpPr/>
              <p:nvPr/>
            </p:nvSpPr>
            <p:spPr>
              <a:xfrm>
                <a:off x="2489316" y="1600200"/>
                <a:ext cx="266468" cy="30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1" name="上箭头标注 70"/>
              <p:cNvSpPr/>
              <p:nvPr/>
            </p:nvSpPr>
            <p:spPr>
              <a:xfrm>
                <a:off x="1644650" y="1600200"/>
                <a:ext cx="1955800" cy="4296525"/>
              </a:xfrm>
              <a:prstGeom prst="upArrowCallout">
                <a:avLst>
                  <a:gd name="adj1" fmla="val 2597"/>
                  <a:gd name="adj2" fmla="val 2273"/>
                  <a:gd name="adj3" fmla="val 6169"/>
                  <a:gd name="adj4" fmla="val 726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8745794" y="4366416"/>
              <a:ext cx="1826140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ctr" defTabSz="609585"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顶部</a:t>
              </a:r>
              <a:r>
                <a:rPr lang="zh-CN" altLang="en-US" sz="1200" dirty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“开始”面板中可以对字体、字号、颜色、行距等进行修改。标题数字等都可以通过点击和重新输入进行</a:t>
              </a:r>
              <a:r>
                <a:rPr lang="zh-CN" altLang="en-US" sz="1200" dirty="0" smtClean="0">
                  <a:solidFill>
                    <a:schemeClr val="accent1"/>
                  </a:solidFill>
                  <a:latin typeface="微软雅黑" charset="0"/>
                  <a:ea typeface="微软雅黑" charset="0"/>
                </a:rPr>
                <a:t>更改。</a:t>
              </a:r>
              <a:endParaRPr lang="zh-CN" altLang="en-US" sz="1200" dirty="0">
                <a:solidFill>
                  <a:schemeClr val="accent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745793" y="4027862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defRPr/>
              </a:pPr>
              <a:r>
                <a:rPr lang="zh-CN" altLang="en-US" sz="1600" b="1" kern="0" dirty="0">
                  <a:solidFill>
                    <a:schemeClr val="accent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accent1"/>
                </a:solidFill>
                <a:ea typeface="微软雅黑" charset="0"/>
              </a:endParaRP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9386340" y="3310366"/>
              <a:ext cx="545044" cy="397456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804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590419" y="3331281"/>
            <a:ext cx="4200352" cy="1862048"/>
            <a:chOff x="6750146" y="2193857"/>
            <a:chExt cx="4200352" cy="1862048"/>
          </a:xfrm>
        </p:grpSpPr>
        <p:sp>
          <p:nvSpPr>
            <p:cNvPr id="3" name="文本框 2"/>
            <p:cNvSpPr txBox="1"/>
            <p:nvPr/>
          </p:nvSpPr>
          <p:spPr>
            <a:xfrm>
              <a:off x="6750146" y="2193857"/>
              <a:ext cx="2237915" cy="18620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>
                <a:defRPr sz="3200" b="1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defRPr>
              </a:lvl1pPr>
            </a:lstStyle>
            <a:p>
              <a:r>
                <a:rPr lang="en-US" altLang="zh-CN" sz="11500" dirty="0" smtClean="0">
                  <a:solidFill>
                    <a:schemeClr val="bg1"/>
                  </a:solidFill>
                </a:rPr>
                <a:t>04</a:t>
              </a:r>
              <a:endParaRPr lang="zh-CN" altLang="en-US" sz="11500" dirty="0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675829" y="2647827"/>
              <a:ext cx="2274669" cy="95410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作品展示</a:t>
              </a:r>
              <a:endParaRPr lang="en-US" altLang="zh-CN" sz="320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  <a:p>
              <a:r>
                <a:rPr lang="en-US" altLang="zh-CN" sz="2400" dirty="0" smtClean="0">
                  <a:solidFill>
                    <a:schemeClr val="bg1"/>
                  </a:solidFill>
                  <a:latin typeface="Calibri"/>
                  <a:ea typeface="宋体"/>
                </a:rPr>
                <a:t>SHOW</a:t>
              </a:r>
              <a:endParaRPr kumimoji="1" lang="zh-CN" altLang="en-US" sz="2400" dirty="0">
                <a:solidFill>
                  <a:schemeClr val="bg1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3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r>
              <a:rPr kumimoji="1" lang="zh-CN" altLang="en-US" dirty="0" smtClean="0"/>
              <a:t> 作品展示</a:t>
            </a:r>
            <a:endParaRPr kumimoji="1" lang="zh-CN" altLang="en-US" dirty="0"/>
          </a:p>
        </p:txBody>
      </p:sp>
      <p:sp>
        <p:nvSpPr>
          <p:cNvPr id="11" name="任意形状 10"/>
          <p:cNvSpPr/>
          <p:nvPr/>
        </p:nvSpPr>
        <p:spPr>
          <a:xfrm>
            <a:off x="1390974" y="3620651"/>
            <a:ext cx="2076683" cy="2040050"/>
          </a:xfrm>
          <a:custGeom>
            <a:avLst/>
            <a:gdLst>
              <a:gd name="connsiteX0" fmla="*/ 0 w 2076683"/>
              <a:gd name="connsiteY0" fmla="*/ 0 h 2040050"/>
              <a:gd name="connsiteX1" fmla="*/ 2076683 w 2076683"/>
              <a:gd name="connsiteY1" fmla="*/ 0 h 2040050"/>
              <a:gd name="connsiteX2" fmla="*/ 2076683 w 2076683"/>
              <a:gd name="connsiteY2" fmla="*/ 2040050 h 2040050"/>
              <a:gd name="connsiteX3" fmla="*/ 0 w 2076683"/>
              <a:gd name="connsiteY3" fmla="*/ 2040050 h 2040050"/>
              <a:gd name="connsiteX4" fmla="*/ 0 w 2076683"/>
              <a:gd name="connsiteY4" fmla="*/ 0 h 20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83" h="2040050">
                <a:moveTo>
                  <a:pt x="0" y="0"/>
                </a:moveTo>
                <a:lnTo>
                  <a:pt x="2076683" y="0"/>
                </a:lnTo>
                <a:lnTo>
                  <a:pt x="2076683" y="2040050"/>
                </a:lnTo>
                <a:lnTo>
                  <a:pt x="0" y="2040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15" name="矩形 14"/>
          <p:cNvSpPr/>
          <p:nvPr/>
        </p:nvSpPr>
        <p:spPr>
          <a:xfrm>
            <a:off x="3913617" y="3620651"/>
            <a:ext cx="2076683" cy="20400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任意形状 18"/>
          <p:cNvSpPr/>
          <p:nvPr/>
        </p:nvSpPr>
        <p:spPr>
          <a:xfrm>
            <a:off x="6436260" y="3620651"/>
            <a:ext cx="2076683" cy="2040050"/>
          </a:xfrm>
          <a:custGeom>
            <a:avLst/>
            <a:gdLst>
              <a:gd name="connsiteX0" fmla="*/ 0 w 2076683"/>
              <a:gd name="connsiteY0" fmla="*/ 0 h 2040050"/>
              <a:gd name="connsiteX1" fmla="*/ 2076683 w 2076683"/>
              <a:gd name="connsiteY1" fmla="*/ 0 h 2040050"/>
              <a:gd name="connsiteX2" fmla="*/ 2076683 w 2076683"/>
              <a:gd name="connsiteY2" fmla="*/ 2040050 h 2040050"/>
              <a:gd name="connsiteX3" fmla="*/ 0 w 2076683"/>
              <a:gd name="connsiteY3" fmla="*/ 2040050 h 2040050"/>
              <a:gd name="connsiteX4" fmla="*/ 0 w 2076683"/>
              <a:gd name="connsiteY4" fmla="*/ 0 h 20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83" h="2040050">
                <a:moveTo>
                  <a:pt x="0" y="0"/>
                </a:moveTo>
                <a:lnTo>
                  <a:pt x="2076683" y="0"/>
                </a:lnTo>
                <a:lnTo>
                  <a:pt x="2076683" y="2040050"/>
                </a:lnTo>
                <a:lnTo>
                  <a:pt x="0" y="2040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23" name="任意形状 22"/>
          <p:cNvSpPr/>
          <p:nvPr/>
        </p:nvSpPr>
        <p:spPr>
          <a:xfrm>
            <a:off x="8958903" y="3620651"/>
            <a:ext cx="2076683" cy="2040050"/>
          </a:xfrm>
          <a:custGeom>
            <a:avLst/>
            <a:gdLst>
              <a:gd name="connsiteX0" fmla="*/ 0 w 2076683"/>
              <a:gd name="connsiteY0" fmla="*/ 0 h 2040050"/>
              <a:gd name="connsiteX1" fmla="*/ 2076683 w 2076683"/>
              <a:gd name="connsiteY1" fmla="*/ 0 h 2040050"/>
              <a:gd name="connsiteX2" fmla="*/ 2076683 w 2076683"/>
              <a:gd name="connsiteY2" fmla="*/ 2040050 h 2040050"/>
              <a:gd name="connsiteX3" fmla="*/ 0 w 2076683"/>
              <a:gd name="connsiteY3" fmla="*/ 2040050 h 2040050"/>
              <a:gd name="connsiteX4" fmla="*/ 0 w 2076683"/>
              <a:gd name="connsiteY4" fmla="*/ 0 h 20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83" h="2040050">
                <a:moveTo>
                  <a:pt x="0" y="0"/>
                </a:moveTo>
                <a:lnTo>
                  <a:pt x="2076683" y="0"/>
                </a:lnTo>
                <a:lnTo>
                  <a:pt x="2076683" y="2040050"/>
                </a:lnTo>
                <a:lnTo>
                  <a:pt x="0" y="2040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grpSp>
        <p:nvGrpSpPr>
          <p:cNvPr id="25" name="组 24"/>
          <p:cNvGrpSpPr/>
          <p:nvPr/>
        </p:nvGrpSpPr>
        <p:grpSpPr>
          <a:xfrm>
            <a:off x="1268594" y="1273496"/>
            <a:ext cx="2193602" cy="4387205"/>
            <a:chOff x="1268594" y="1273496"/>
            <a:chExt cx="2193602" cy="4387205"/>
          </a:xfrm>
        </p:grpSpPr>
        <p:sp>
          <p:nvSpPr>
            <p:cNvPr id="9" name="直线连接符 8"/>
            <p:cNvSpPr/>
            <p:nvPr/>
          </p:nvSpPr>
          <p:spPr>
            <a:xfrm>
              <a:off x="1281294" y="1712217"/>
              <a:ext cx="0" cy="3948484"/>
            </a:xfrm>
            <a:prstGeom prst="line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任意形状 11"/>
            <p:cNvSpPr/>
            <p:nvPr/>
          </p:nvSpPr>
          <p:spPr>
            <a:xfrm>
              <a:off x="1268594" y="1273496"/>
              <a:ext cx="2193602" cy="438720"/>
            </a:xfrm>
            <a:custGeom>
              <a:avLst/>
              <a:gdLst>
                <a:gd name="connsiteX0" fmla="*/ 0 w 2193602"/>
                <a:gd name="connsiteY0" fmla="*/ 0 h 438720"/>
                <a:gd name="connsiteX1" fmla="*/ 2193602 w 2193602"/>
                <a:gd name="connsiteY1" fmla="*/ 0 h 438720"/>
                <a:gd name="connsiteX2" fmla="*/ 2193602 w 2193602"/>
                <a:gd name="connsiteY2" fmla="*/ 438720 h 438720"/>
                <a:gd name="connsiteX3" fmla="*/ 0 w 2193602"/>
                <a:gd name="connsiteY3" fmla="*/ 438720 h 438720"/>
                <a:gd name="connsiteX4" fmla="*/ 0 w 2193602"/>
                <a:gd name="connsiteY4" fmla="*/ 0 h 4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602" h="438720">
                  <a:moveTo>
                    <a:pt x="0" y="0"/>
                  </a:moveTo>
                  <a:lnTo>
                    <a:pt x="2193602" y="0"/>
                  </a:lnTo>
                  <a:lnTo>
                    <a:pt x="2193602" y="438720"/>
                  </a:lnTo>
                  <a:lnTo>
                    <a:pt x="0" y="438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452324" y="132357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3791237" y="1273496"/>
            <a:ext cx="2193602" cy="4387205"/>
            <a:chOff x="3791237" y="1273496"/>
            <a:chExt cx="2193602" cy="4387205"/>
          </a:xfrm>
        </p:grpSpPr>
        <p:sp>
          <p:nvSpPr>
            <p:cNvPr id="13" name="直线连接符 12"/>
            <p:cNvSpPr/>
            <p:nvPr/>
          </p:nvSpPr>
          <p:spPr>
            <a:xfrm>
              <a:off x="3803937" y="1712217"/>
              <a:ext cx="0" cy="3948484"/>
            </a:xfrm>
            <a:prstGeom prst="line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任意形状 15"/>
            <p:cNvSpPr/>
            <p:nvPr/>
          </p:nvSpPr>
          <p:spPr>
            <a:xfrm>
              <a:off x="3791237" y="1273496"/>
              <a:ext cx="2193602" cy="438720"/>
            </a:xfrm>
            <a:custGeom>
              <a:avLst/>
              <a:gdLst>
                <a:gd name="connsiteX0" fmla="*/ 0 w 2193602"/>
                <a:gd name="connsiteY0" fmla="*/ 0 h 438720"/>
                <a:gd name="connsiteX1" fmla="*/ 2193602 w 2193602"/>
                <a:gd name="connsiteY1" fmla="*/ 0 h 438720"/>
                <a:gd name="connsiteX2" fmla="*/ 2193602 w 2193602"/>
                <a:gd name="connsiteY2" fmla="*/ 438720 h 438720"/>
                <a:gd name="connsiteX3" fmla="*/ 0 w 2193602"/>
                <a:gd name="connsiteY3" fmla="*/ 438720 h 438720"/>
                <a:gd name="connsiteX4" fmla="*/ 0 w 2193602"/>
                <a:gd name="connsiteY4" fmla="*/ 0 h 4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602" h="438720">
                  <a:moveTo>
                    <a:pt x="0" y="0"/>
                  </a:moveTo>
                  <a:lnTo>
                    <a:pt x="2193602" y="0"/>
                  </a:lnTo>
                  <a:lnTo>
                    <a:pt x="2193602" y="438720"/>
                  </a:lnTo>
                  <a:lnTo>
                    <a:pt x="0" y="438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74967" y="132357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32" name="组 31"/>
          <p:cNvGrpSpPr/>
          <p:nvPr/>
        </p:nvGrpSpPr>
        <p:grpSpPr>
          <a:xfrm>
            <a:off x="6313880" y="1273496"/>
            <a:ext cx="2193602" cy="4387205"/>
            <a:chOff x="6313880" y="1273496"/>
            <a:chExt cx="2193602" cy="4387205"/>
          </a:xfrm>
        </p:grpSpPr>
        <p:sp>
          <p:nvSpPr>
            <p:cNvPr id="17" name="直线连接符 16"/>
            <p:cNvSpPr/>
            <p:nvPr/>
          </p:nvSpPr>
          <p:spPr>
            <a:xfrm>
              <a:off x="6326580" y="1712217"/>
              <a:ext cx="0" cy="3948484"/>
            </a:xfrm>
            <a:prstGeom prst="line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任意形状 19"/>
            <p:cNvSpPr/>
            <p:nvPr/>
          </p:nvSpPr>
          <p:spPr>
            <a:xfrm>
              <a:off x="6313880" y="1273496"/>
              <a:ext cx="2193602" cy="438720"/>
            </a:xfrm>
            <a:custGeom>
              <a:avLst/>
              <a:gdLst>
                <a:gd name="connsiteX0" fmla="*/ 0 w 2193602"/>
                <a:gd name="connsiteY0" fmla="*/ 0 h 438720"/>
                <a:gd name="connsiteX1" fmla="*/ 2193602 w 2193602"/>
                <a:gd name="connsiteY1" fmla="*/ 0 h 438720"/>
                <a:gd name="connsiteX2" fmla="*/ 2193602 w 2193602"/>
                <a:gd name="connsiteY2" fmla="*/ 438720 h 438720"/>
                <a:gd name="connsiteX3" fmla="*/ 0 w 2193602"/>
                <a:gd name="connsiteY3" fmla="*/ 438720 h 438720"/>
                <a:gd name="connsiteX4" fmla="*/ 0 w 2193602"/>
                <a:gd name="connsiteY4" fmla="*/ 0 h 4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602" h="438720">
                  <a:moveTo>
                    <a:pt x="0" y="0"/>
                  </a:moveTo>
                  <a:lnTo>
                    <a:pt x="2193602" y="0"/>
                  </a:lnTo>
                  <a:lnTo>
                    <a:pt x="2193602" y="438720"/>
                  </a:lnTo>
                  <a:lnTo>
                    <a:pt x="0" y="438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6497611" y="132357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8836523" y="1273496"/>
            <a:ext cx="2193602" cy="4387205"/>
            <a:chOff x="8836523" y="1273496"/>
            <a:chExt cx="2193602" cy="4387205"/>
          </a:xfrm>
        </p:grpSpPr>
        <p:sp>
          <p:nvSpPr>
            <p:cNvPr id="21" name="直线连接符 20"/>
            <p:cNvSpPr/>
            <p:nvPr/>
          </p:nvSpPr>
          <p:spPr>
            <a:xfrm>
              <a:off x="8849223" y="1712217"/>
              <a:ext cx="0" cy="3948484"/>
            </a:xfrm>
            <a:prstGeom prst="line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任意形状 23"/>
            <p:cNvSpPr/>
            <p:nvPr/>
          </p:nvSpPr>
          <p:spPr>
            <a:xfrm>
              <a:off x="8836523" y="1273496"/>
              <a:ext cx="2193602" cy="438720"/>
            </a:xfrm>
            <a:custGeom>
              <a:avLst/>
              <a:gdLst>
                <a:gd name="connsiteX0" fmla="*/ 0 w 2193602"/>
                <a:gd name="connsiteY0" fmla="*/ 0 h 438720"/>
                <a:gd name="connsiteX1" fmla="*/ 2193602 w 2193602"/>
                <a:gd name="connsiteY1" fmla="*/ 0 h 438720"/>
                <a:gd name="connsiteX2" fmla="*/ 2193602 w 2193602"/>
                <a:gd name="connsiteY2" fmla="*/ 438720 h 438720"/>
                <a:gd name="connsiteX3" fmla="*/ 0 w 2193602"/>
                <a:gd name="connsiteY3" fmla="*/ 438720 h 438720"/>
                <a:gd name="connsiteX4" fmla="*/ 0 w 2193602"/>
                <a:gd name="connsiteY4" fmla="*/ 0 h 4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602" h="438720">
                  <a:moveTo>
                    <a:pt x="0" y="0"/>
                  </a:moveTo>
                  <a:lnTo>
                    <a:pt x="2193602" y="0"/>
                  </a:lnTo>
                  <a:lnTo>
                    <a:pt x="2193602" y="438720"/>
                  </a:lnTo>
                  <a:lnTo>
                    <a:pt x="0" y="438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9020254" y="132357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2279" r="38422" b="23769"/>
          <a:stretch/>
        </p:blipFill>
        <p:spPr>
          <a:xfrm>
            <a:off x="1423817" y="1861373"/>
            <a:ext cx="1977495" cy="14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2279" r="38422" b="23769"/>
          <a:stretch/>
        </p:blipFill>
        <p:spPr>
          <a:xfrm>
            <a:off x="3948579" y="1861373"/>
            <a:ext cx="1977495" cy="14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2279" r="38422" b="23769"/>
          <a:stretch/>
        </p:blipFill>
        <p:spPr>
          <a:xfrm>
            <a:off x="6469102" y="1861373"/>
            <a:ext cx="1977495" cy="14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2279" r="38422" b="23769"/>
          <a:stretch/>
        </p:blipFill>
        <p:spPr>
          <a:xfrm>
            <a:off x="8993864" y="1861373"/>
            <a:ext cx="1977495" cy="14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4" name="组 33"/>
          <p:cNvGrpSpPr/>
          <p:nvPr/>
        </p:nvGrpSpPr>
        <p:grpSpPr>
          <a:xfrm>
            <a:off x="1366577" y="3549354"/>
            <a:ext cx="2010337" cy="2111347"/>
            <a:chOff x="1390975" y="3549354"/>
            <a:chExt cx="2010337" cy="2111347"/>
          </a:xfrm>
        </p:grpSpPr>
        <p:sp>
          <p:nvSpPr>
            <p:cNvPr id="38" name="矩形 37"/>
            <p:cNvSpPr/>
            <p:nvPr/>
          </p:nvSpPr>
          <p:spPr>
            <a:xfrm>
              <a:off x="1390975" y="3887908"/>
              <a:ext cx="2010337" cy="177279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标题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数字等都可以通过点击和重新输入进行更改，顶部“开始”面板中可以对字体、字号、颜色、行距等进行修改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415372" y="3549354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41" name="组 40"/>
          <p:cNvGrpSpPr/>
          <p:nvPr/>
        </p:nvGrpSpPr>
        <p:grpSpPr>
          <a:xfrm>
            <a:off x="3895989" y="3549354"/>
            <a:ext cx="2010337" cy="2111347"/>
            <a:chOff x="1390975" y="3549354"/>
            <a:chExt cx="2010337" cy="2111347"/>
          </a:xfrm>
        </p:grpSpPr>
        <p:sp>
          <p:nvSpPr>
            <p:cNvPr id="42" name="矩形 41"/>
            <p:cNvSpPr/>
            <p:nvPr/>
          </p:nvSpPr>
          <p:spPr>
            <a:xfrm>
              <a:off x="1390975" y="3887908"/>
              <a:ext cx="2010337" cy="177279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标题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数字等都可以通过点击和重新输入进行更改，顶部“开始”面板中可以对字体、字号、颜色、行距等进行修改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15372" y="3549354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6424116" y="3549354"/>
            <a:ext cx="2010337" cy="2111347"/>
            <a:chOff x="1390975" y="3549354"/>
            <a:chExt cx="2010337" cy="2111347"/>
          </a:xfrm>
        </p:grpSpPr>
        <p:sp>
          <p:nvSpPr>
            <p:cNvPr id="45" name="矩形 44"/>
            <p:cNvSpPr/>
            <p:nvPr/>
          </p:nvSpPr>
          <p:spPr>
            <a:xfrm>
              <a:off x="1390975" y="3887908"/>
              <a:ext cx="2010337" cy="177279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标题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数字等都可以通过点击和重新输入进行更改，顶部“开始”面板中可以对字体、字号、颜色、行距等进行修改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415372" y="3549354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47" name="组 46"/>
          <p:cNvGrpSpPr/>
          <p:nvPr/>
        </p:nvGrpSpPr>
        <p:grpSpPr>
          <a:xfrm>
            <a:off x="8953528" y="3549354"/>
            <a:ext cx="2010337" cy="2111347"/>
            <a:chOff x="1390975" y="3549354"/>
            <a:chExt cx="2010337" cy="2111347"/>
          </a:xfrm>
        </p:grpSpPr>
        <p:sp>
          <p:nvSpPr>
            <p:cNvPr id="48" name="矩形 47"/>
            <p:cNvSpPr/>
            <p:nvPr/>
          </p:nvSpPr>
          <p:spPr>
            <a:xfrm>
              <a:off x="1390975" y="3887908"/>
              <a:ext cx="2010337" cy="177279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标题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数字等都可以通过点击和重新输入进行更改，顶部“开始”面板中可以对字体、字号、颜色、行距等进行修改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415372" y="3549354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04</a:t>
            </a:r>
            <a:r>
              <a:rPr kumimoji="1" lang="zh-CN" altLang="en-US" dirty="0"/>
              <a:t> 作品</a:t>
            </a:r>
            <a:r>
              <a:rPr kumimoji="1" lang="zh-CN" altLang="en-US" dirty="0" smtClean="0"/>
              <a:t>展示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1297" r="38422" b="2787"/>
          <a:stretch/>
        </p:blipFill>
        <p:spPr>
          <a:xfrm>
            <a:off x="7455593" y="618930"/>
            <a:ext cx="4037907" cy="538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3"/>
          <p:cNvSpPr txBox="1"/>
          <p:nvPr/>
        </p:nvSpPr>
        <p:spPr>
          <a:xfrm>
            <a:off x="937720" y="2110964"/>
            <a:ext cx="582628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b="1" dirty="0" smtClean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charset="0"/>
                <a:cs typeface="Arial" panose="020B0604020202020204" pitchFamily="34" charset="0"/>
              </a:rPr>
              <a:t>点击此处添加简短介绍，顶部</a:t>
            </a:r>
            <a:r>
              <a:rPr lang="zh-CN" altLang="en-US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charset="0"/>
                <a:cs typeface="Arial" panose="020B0604020202020204" pitchFamily="34" charset="0"/>
              </a:rPr>
              <a:t>“开始”面板中可以对字体、字号、颜色、行距等进行修改。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500" y="1678099"/>
            <a:ext cx="90498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4800" dirty="0" smtClean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+mn-ea"/>
                <a:cs typeface="Arial" panose="020B0604020202020204" pitchFamily="34" charset="0"/>
              </a:rPr>
              <a:t>“</a:t>
            </a:r>
            <a:endParaRPr lang="zh-CN" altLang="en-US" sz="4800" dirty="0"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69310" y="2397196"/>
            <a:ext cx="90498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4800" dirty="0" smtClean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+mn-ea"/>
                <a:cs typeface="Arial" panose="020B0604020202020204" pitchFamily="34" charset="0"/>
              </a:rPr>
              <a:t>”</a:t>
            </a:r>
            <a:endParaRPr lang="zh-CN" altLang="en-US" sz="4800" dirty="0"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68487" y="4074037"/>
            <a:ext cx="5795516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数字等都可以通过点击和重新输入进行更改，顶部“开始”面板中可以对字体、字号、颜色、行距等进行修改。标题数字等都可以通过点击和重新输入进行</a:t>
            </a:r>
            <a:r>
              <a:rPr lang="zh-CN" altLang="en-US" sz="120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更改</a:t>
            </a:r>
            <a:r>
              <a:rPr lang="zh-CN" altLang="en-US" sz="1200">
                <a:solidFill>
                  <a:schemeClr val="bg1"/>
                </a:solidFill>
                <a:latin typeface="微软雅黑" charset="0"/>
                <a:ea typeface="微软雅黑" charset="0"/>
              </a:rPr>
              <a:t>。标题数字等都可以通过点击和重新输入进行更改，顶部“开始”面板中可以对字体、字号、颜色、行距等进行修改。标题数字等都可以通过点击和重新输入进行更改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zh-CN" altLang="en-US" sz="120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8486" y="355082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charset="0"/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r>
              <a:rPr kumimoji="1" lang="zh-CN" altLang="en-US" dirty="0" smtClean="0"/>
              <a:t> 作品展示</a:t>
            </a:r>
            <a:endParaRPr kumimoji="1" lang="zh-CN" altLang="en-US" dirty="0"/>
          </a:p>
        </p:txBody>
      </p:sp>
      <p:sp>
        <p:nvSpPr>
          <p:cNvPr id="3" name="手动输入 2"/>
          <p:cNvSpPr/>
          <p:nvPr/>
        </p:nvSpPr>
        <p:spPr>
          <a:xfrm rot="16200000" flipH="1">
            <a:off x="5746750" y="412750"/>
            <a:ext cx="6858000" cy="6032500"/>
          </a:xfrm>
          <a:prstGeom prst="flowChartManualInpu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518401" y="4042414"/>
            <a:ext cx="4127500" cy="177279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数字等都可以通过点击和重新输入进行更改，顶部“开始”面板中可以对字体、字号、颜色、行距等进行修改。标题数字等都可以通过点击和重新输入进行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更改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。标题数字等都可以通过点击和重新输入进行更改，顶部“开始”面板中可以对字体、字号、颜色、行距等进行修改。标题数字等都可以通过点击和重新输入进行更改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18400" y="351919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charset="0"/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  <a:ea typeface="微软雅黑" charset="0"/>
            </a:endParaRPr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7654629" y="2923014"/>
            <a:ext cx="545044" cy="397456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1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590419" y="3331281"/>
            <a:ext cx="4200352" cy="1862048"/>
            <a:chOff x="6750146" y="2193857"/>
            <a:chExt cx="4200352" cy="1862048"/>
          </a:xfrm>
        </p:grpSpPr>
        <p:sp>
          <p:nvSpPr>
            <p:cNvPr id="3" name="文本框 2"/>
            <p:cNvSpPr txBox="1"/>
            <p:nvPr/>
          </p:nvSpPr>
          <p:spPr>
            <a:xfrm>
              <a:off x="6750146" y="2193857"/>
              <a:ext cx="2237915" cy="18620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>
                <a:defRPr sz="3200" b="1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defRPr>
              </a:lvl1pPr>
            </a:lstStyle>
            <a:p>
              <a:r>
                <a:rPr lang="en-US" altLang="zh-CN" sz="11500" dirty="0" smtClean="0">
                  <a:solidFill>
                    <a:schemeClr val="bg1"/>
                  </a:solidFill>
                </a:rPr>
                <a:t>05</a:t>
              </a:r>
              <a:endParaRPr lang="zh-CN" altLang="en-US" sz="11500" dirty="0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675829" y="2647827"/>
              <a:ext cx="2274669" cy="95410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总结回顾</a:t>
              </a:r>
              <a:endParaRPr lang="en-US" altLang="zh-CN" sz="320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  <a:p>
              <a:r>
                <a:rPr lang="en-US" altLang="zh-CN" sz="2400" dirty="0" smtClean="0">
                  <a:solidFill>
                    <a:schemeClr val="bg1"/>
                  </a:solidFill>
                  <a:latin typeface="Calibri"/>
                  <a:ea typeface="宋体"/>
                </a:rPr>
                <a:t>SUMMERY</a:t>
              </a:r>
              <a:endParaRPr kumimoji="1" lang="zh-CN" altLang="en-US" sz="2400" dirty="0">
                <a:solidFill>
                  <a:schemeClr val="bg1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91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1343" y="1659553"/>
            <a:ext cx="59293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8000" b="1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CONTENTS</a:t>
            </a:r>
            <a:endParaRPr kumimoji="1" lang="zh-CN" altLang="en-US" sz="80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30" name="组 29"/>
          <p:cNvGrpSpPr/>
          <p:nvPr/>
        </p:nvGrpSpPr>
        <p:grpSpPr>
          <a:xfrm>
            <a:off x="669175" y="5006531"/>
            <a:ext cx="2266345" cy="830997"/>
            <a:chOff x="513061" y="5006531"/>
            <a:chExt cx="2266345" cy="830997"/>
          </a:xfrm>
        </p:grpSpPr>
        <p:sp>
          <p:nvSpPr>
            <p:cNvPr id="4" name="文本框 3"/>
            <p:cNvSpPr txBox="1"/>
            <p:nvPr/>
          </p:nvSpPr>
          <p:spPr>
            <a:xfrm>
              <a:off x="513061" y="5006531"/>
              <a:ext cx="809837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48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/>
                  <a:ea typeface="宋体"/>
                </a:rPr>
                <a:t>01</a:t>
              </a:r>
              <a:endParaRPr kumimoji="1" lang="zh-CN" altLang="en-US" sz="4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/>
                <a:ea typeface="宋体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26816" y="5248515"/>
              <a:ext cx="155259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 smtClean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rPr>
                <a:t>选题背景</a:t>
              </a:r>
              <a:endParaRPr lang="en-US" altLang="zh-CN" sz="16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微软雅黑"/>
                <a:ea typeface="微软雅黑"/>
                <a:cs typeface="微软雅黑"/>
              </a:endParaRPr>
            </a:p>
            <a:p>
              <a:r>
                <a:rPr lang="en-US" altLang="zh-CN" sz="1200" dirty="0" smtClean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/>
                  <a:ea typeface="宋体"/>
                </a:rPr>
                <a:t>BACKGROUND</a:t>
              </a:r>
              <a:endParaRPr kumimoji="1" lang="zh-CN" altLang="en-US" sz="120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/>
                <a:ea typeface="宋体"/>
              </a:endParaRP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2935519" y="5006531"/>
            <a:ext cx="2266346" cy="830997"/>
            <a:chOff x="2779405" y="5006531"/>
            <a:chExt cx="2266346" cy="830997"/>
          </a:xfrm>
        </p:grpSpPr>
        <p:sp>
          <p:nvSpPr>
            <p:cNvPr id="7" name="文本框 6"/>
            <p:cNvSpPr txBox="1"/>
            <p:nvPr/>
          </p:nvSpPr>
          <p:spPr>
            <a:xfrm>
              <a:off x="2779405" y="5006531"/>
              <a:ext cx="809837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4800" b="1" dirty="0" smtClean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/>
                  <a:ea typeface="宋体"/>
                </a:rPr>
                <a:t>02</a:t>
              </a:r>
              <a:endParaRPr kumimoji="1" lang="zh-CN" altLang="en-US" sz="4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/>
                <a:ea typeface="宋体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493161" y="5248515"/>
              <a:ext cx="155259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 smtClean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rPr>
                <a:t>作品概述</a:t>
              </a:r>
              <a:endParaRPr lang="en-US" altLang="zh-CN" sz="16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微软雅黑"/>
                <a:ea typeface="微软雅黑"/>
                <a:cs typeface="微软雅黑"/>
              </a:endParaRPr>
            </a:p>
            <a:p>
              <a:r>
                <a:rPr lang="en-US" altLang="zh-CN" sz="1200" dirty="0" smtClean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/>
                  <a:ea typeface="宋体"/>
                </a:rPr>
                <a:t>INTRODUCTION</a:t>
              </a:r>
              <a:endParaRPr kumimoji="1" lang="zh-CN" altLang="en-US" sz="120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/>
                <a:ea typeface="宋体"/>
              </a:endParaRPr>
            </a:p>
          </p:txBody>
        </p:sp>
      </p:grpSp>
      <p:grpSp>
        <p:nvGrpSpPr>
          <p:cNvPr id="32" name="组 31"/>
          <p:cNvGrpSpPr/>
          <p:nvPr/>
        </p:nvGrpSpPr>
        <p:grpSpPr>
          <a:xfrm>
            <a:off x="5201864" y="5006531"/>
            <a:ext cx="2266346" cy="830997"/>
            <a:chOff x="5045750" y="5006531"/>
            <a:chExt cx="2266346" cy="830997"/>
          </a:xfrm>
        </p:grpSpPr>
        <p:sp>
          <p:nvSpPr>
            <p:cNvPr id="10" name="文本框 9"/>
            <p:cNvSpPr txBox="1"/>
            <p:nvPr/>
          </p:nvSpPr>
          <p:spPr>
            <a:xfrm>
              <a:off x="5045750" y="5006531"/>
              <a:ext cx="809837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4800" b="1" dirty="0" smtClean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/>
                  <a:ea typeface="宋体"/>
                </a:rPr>
                <a:t>03</a:t>
              </a:r>
              <a:endParaRPr kumimoji="1" lang="zh-CN" altLang="en-US" sz="4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/>
                <a:ea typeface="宋体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759506" y="5248515"/>
              <a:ext cx="155259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 smtClean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rPr>
                <a:t>制作过程</a:t>
              </a:r>
              <a:endParaRPr lang="en-US" altLang="zh-CN" sz="16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微软雅黑"/>
                <a:ea typeface="微软雅黑"/>
                <a:cs typeface="微软雅黑"/>
              </a:endParaRPr>
            </a:p>
            <a:p>
              <a:r>
                <a:rPr lang="en-US" altLang="zh-CN" sz="1200" dirty="0" smtClean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/>
                  <a:ea typeface="宋体"/>
                </a:rPr>
                <a:t>PROCESS</a:t>
              </a:r>
              <a:endParaRPr kumimoji="1" lang="zh-CN" altLang="en-US" sz="120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/>
                <a:ea typeface="宋体"/>
              </a:endParaRP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7468209" y="5006531"/>
            <a:ext cx="2266346" cy="830997"/>
            <a:chOff x="7312095" y="5006531"/>
            <a:chExt cx="2266346" cy="830997"/>
          </a:xfrm>
        </p:grpSpPr>
        <p:sp>
          <p:nvSpPr>
            <p:cNvPr id="13" name="文本框 12"/>
            <p:cNvSpPr txBox="1"/>
            <p:nvPr/>
          </p:nvSpPr>
          <p:spPr>
            <a:xfrm>
              <a:off x="7312095" y="5006531"/>
              <a:ext cx="809837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4800" b="1" dirty="0" smtClean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/>
                  <a:ea typeface="宋体"/>
                </a:rPr>
                <a:t>04</a:t>
              </a:r>
              <a:endParaRPr kumimoji="1" lang="zh-CN" altLang="en-US" sz="4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/>
                <a:ea typeface="宋体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025851" y="5248515"/>
              <a:ext cx="155259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 smtClean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rPr>
                <a:t>作品展示</a:t>
              </a:r>
            </a:p>
            <a:p>
              <a:r>
                <a:rPr lang="en-US" altLang="zh-CN" sz="1200" dirty="0" smtClean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/>
                  <a:ea typeface="宋体"/>
                </a:rPr>
                <a:t>SHOW</a:t>
              </a:r>
              <a:endParaRPr kumimoji="1" lang="zh-CN" altLang="en-US" sz="120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/>
                <a:ea typeface="宋体"/>
              </a:endParaRPr>
            </a:p>
          </p:txBody>
        </p:sp>
      </p:grpSp>
      <p:grpSp>
        <p:nvGrpSpPr>
          <p:cNvPr id="34" name="组 33"/>
          <p:cNvGrpSpPr/>
          <p:nvPr/>
        </p:nvGrpSpPr>
        <p:grpSpPr>
          <a:xfrm>
            <a:off x="9734555" y="5006531"/>
            <a:ext cx="2266346" cy="830997"/>
            <a:chOff x="9578441" y="5006531"/>
            <a:chExt cx="2266346" cy="830997"/>
          </a:xfrm>
        </p:grpSpPr>
        <p:sp>
          <p:nvSpPr>
            <p:cNvPr id="16" name="文本框 15"/>
            <p:cNvSpPr txBox="1"/>
            <p:nvPr/>
          </p:nvSpPr>
          <p:spPr>
            <a:xfrm>
              <a:off x="9578441" y="5006531"/>
              <a:ext cx="809837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4800" b="1" dirty="0" smtClean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/>
                  <a:ea typeface="宋体"/>
                </a:rPr>
                <a:t>05</a:t>
              </a:r>
              <a:endParaRPr kumimoji="1" lang="zh-CN" altLang="en-US" sz="4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/>
                <a:ea typeface="宋体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292197" y="5248515"/>
              <a:ext cx="155259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 smtClean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rPr>
                <a:t>总结回顾</a:t>
              </a:r>
            </a:p>
            <a:p>
              <a:r>
                <a:rPr lang="en-US" altLang="zh-CN" sz="1200" dirty="0" smtClean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/>
                  <a:ea typeface="宋体"/>
                </a:rPr>
                <a:t>SUMMERY</a:t>
              </a:r>
              <a:endParaRPr kumimoji="1" lang="zh-CN" altLang="en-US" sz="120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0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05</a:t>
            </a:r>
            <a:r>
              <a:rPr kumimoji="1" lang="zh-CN" altLang="en-US" dirty="0" smtClean="0"/>
              <a:t> 总结回顾</a:t>
            </a:r>
            <a:endParaRPr kumimoji="1" lang="zh-CN" altLang="en-US" dirty="0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16906" r="30494" b="41165"/>
          <a:stretch/>
        </p:blipFill>
        <p:spPr>
          <a:xfrm>
            <a:off x="0" y="1224328"/>
            <a:ext cx="8475260" cy="293184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矩形 50"/>
          <p:cNvSpPr/>
          <p:nvPr/>
        </p:nvSpPr>
        <p:spPr>
          <a:xfrm>
            <a:off x="943499" y="4862254"/>
            <a:ext cx="2850582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67896" y="4523700"/>
            <a:ext cx="182614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charset="0"/>
              </a:rPr>
              <a:t>点击此处添加标题</a:t>
            </a:r>
            <a:endParaRPr lang="en-US" altLang="zh-CN" sz="1600" b="1" kern="0" dirty="0"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ea typeface="微软雅黑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711419" y="4862254"/>
            <a:ext cx="2850582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735816" y="4523700"/>
            <a:ext cx="182614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charset="0"/>
              </a:rPr>
              <a:t>点击此处添加标题</a:t>
            </a:r>
            <a:endParaRPr lang="en-US" altLang="zh-CN" sz="1600" b="1" kern="0" dirty="0"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ea typeface="微软雅黑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479338" y="4862254"/>
            <a:ext cx="2850582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503735" y="4523700"/>
            <a:ext cx="182614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charset="0"/>
              </a:rPr>
              <a:t>点击此处添加标题</a:t>
            </a:r>
            <a:endParaRPr lang="en-US" altLang="zh-CN" sz="1600" b="1" kern="0" dirty="0"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ea typeface="微软雅黑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475260" y="1237152"/>
            <a:ext cx="3716740" cy="291901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907034" y="2150515"/>
            <a:ext cx="2877017" cy="153272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数字等都可以通过点击和重新输入进行更改，顶部“开始”面板中可以对字体、字号、颜色、行距等进行修改。标题数字等都可以通过点击和重新输入进行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更改。</a:t>
            </a:r>
            <a:endParaRPr lang="zh-CN" altLang="en-US" sz="12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83209" y="166377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charset="0"/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9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05</a:t>
            </a:r>
            <a:r>
              <a:rPr kumimoji="1" lang="zh-CN" altLang="en-US" dirty="0" smtClean="0"/>
              <a:t> 总结回顾</a:t>
            </a:r>
            <a:endParaRPr kumimoji="1" lang="zh-CN" altLang="en-US" dirty="0"/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636453333"/>
              </p:ext>
            </p:extLst>
          </p:nvPr>
        </p:nvGraphicFramePr>
        <p:xfrm>
          <a:off x="951466" y="1188221"/>
          <a:ext cx="2828963" cy="257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组 3"/>
          <p:cNvGrpSpPr/>
          <p:nvPr/>
        </p:nvGrpSpPr>
        <p:grpSpPr>
          <a:xfrm>
            <a:off x="1256897" y="3966412"/>
            <a:ext cx="2651391" cy="1833439"/>
            <a:chOff x="1256897" y="4239367"/>
            <a:chExt cx="2651391" cy="1833439"/>
          </a:xfrm>
        </p:grpSpPr>
        <p:sp>
          <p:nvSpPr>
            <p:cNvPr id="17" name="矩形 16"/>
            <p:cNvSpPr/>
            <p:nvPr/>
          </p:nvSpPr>
          <p:spPr>
            <a:xfrm>
              <a:off x="1256897" y="4780144"/>
              <a:ext cx="2651391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标题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数字等都可以通过点击和重新输入进行更改，顶部“开始”面板中可以对字体、字号、颜色、行距等进行修改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281294" y="4239367"/>
              <a:ext cx="18261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1600" b="1" kern="0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ea typeface="微软雅黑" charset="0"/>
                </a:rPr>
                <a:t>点击此处添加标题</a:t>
              </a:r>
              <a:endParaRPr lang="en-US" altLang="zh-CN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charset="0"/>
              </a:endParaRPr>
            </a:p>
          </p:txBody>
        </p:sp>
      </p:grp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2093425" y="2277477"/>
            <a:ext cx="545044" cy="397456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20" name="图表 19"/>
          <p:cNvGraphicFramePr/>
          <p:nvPr>
            <p:extLst>
              <p:ext uri="{D42A27DB-BD31-4B8C-83A1-F6EECF244321}">
                <p14:modId xmlns:p14="http://schemas.microsoft.com/office/powerpoint/2010/main" val="943190495"/>
              </p:ext>
            </p:extLst>
          </p:nvPr>
        </p:nvGraphicFramePr>
        <p:xfrm>
          <a:off x="4038135" y="1188221"/>
          <a:ext cx="2828963" cy="257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组 20"/>
          <p:cNvGrpSpPr/>
          <p:nvPr/>
        </p:nvGrpSpPr>
        <p:grpSpPr>
          <a:xfrm>
            <a:off x="4343566" y="3966412"/>
            <a:ext cx="2651391" cy="1833439"/>
            <a:chOff x="1256897" y="4239367"/>
            <a:chExt cx="2651391" cy="1833439"/>
          </a:xfrm>
        </p:grpSpPr>
        <p:sp>
          <p:nvSpPr>
            <p:cNvPr id="22" name="矩形 21"/>
            <p:cNvSpPr/>
            <p:nvPr/>
          </p:nvSpPr>
          <p:spPr>
            <a:xfrm>
              <a:off x="1256897" y="4780144"/>
              <a:ext cx="2651391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标题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数字等都可以通过点击和重新输入进行更改，顶部“开始”面板中可以对字体、字号、颜色、行距等进行修改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281294" y="4239367"/>
              <a:ext cx="18261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1600" b="1" kern="0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ea typeface="微软雅黑" charset="0"/>
                </a:rPr>
                <a:t>点击此处添加标题</a:t>
              </a:r>
              <a:endParaRPr lang="en-US" altLang="zh-CN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charset="0"/>
              </a:endParaRPr>
            </a:p>
          </p:txBody>
        </p:sp>
      </p:grpSp>
      <p:sp>
        <p:nvSpPr>
          <p:cNvPr id="24" name="Freeform 7"/>
          <p:cNvSpPr>
            <a:spLocks noEditPoints="1"/>
          </p:cNvSpPr>
          <p:nvPr/>
        </p:nvSpPr>
        <p:spPr bwMode="auto">
          <a:xfrm>
            <a:off x="5180094" y="2277477"/>
            <a:ext cx="545044" cy="397456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25" name="图表 24"/>
          <p:cNvGraphicFramePr/>
          <p:nvPr>
            <p:extLst>
              <p:ext uri="{D42A27DB-BD31-4B8C-83A1-F6EECF244321}">
                <p14:modId xmlns:p14="http://schemas.microsoft.com/office/powerpoint/2010/main" val="30387226"/>
              </p:ext>
            </p:extLst>
          </p:nvPr>
        </p:nvGraphicFramePr>
        <p:xfrm>
          <a:off x="7177944" y="1188221"/>
          <a:ext cx="2828963" cy="257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组 25"/>
          <p:cNvGrpSpPr/>
          <p:nvPr/>
        </p:nvGrpSpPr>
        <p:grpSpPr>
          <a:xfrm>
            <a:off x="7483375" y="3966412"/>
            <a:ext cx="2651391" cy="1833439"/>
            <a:chOff x="1256897" y="4239367"/>
            <a:chExt cx="2651391" cy="1833439"/>
          </a:xfrm>
        </p:grpSpPr>
        <p:sp>
          <p:nvSpPr>
            <p:cNvPr id="27" name="矩形 26"/>
            <p:cNvSpPr/>
            <p:nvPr/>
          </p:nvSpPr>
          <p:spPr>
            <a:xfrm>
              <a:off x="1256897" y="4780144"/>
              <a:ext cx="2651391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标题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数字等都可以通过点击和重新输入进行更改，顶部“开始”面板中可以对字体、字号、颜色、行距等进行修改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281294" y="4239367"/>
              <a:ext cx="18261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1600" b="1" kern="0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ea typeface="微软雅黑" charset="0"/>
                </a:rPr>
                <a:t>点击此处添加标题</a:t>
              </a:r>
              <a:endParaRPr lang="en-US" altLang="zh-CN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charset="0"/>
              </a:endParaRPr>
            </a:p>
          </p:txBody>
        </p:sp>
      </p:grpSp>
      <p:sp>
        <p:nvSpPr>
          <p:cNvPr id="29" name="Freeform 7"/>
          <p:cNvSpPr>
            <a:spLocks noEditPoints="1"/>
          </p:cNvSpPr>
          <p:nvPr/>
        </p:nvSpPr>
        <p:spPr bwMode="auto">
          <a:xfrm>
            <a:off x="8319903" y="2277477"/>
            <a:ext cx="545044" cy="397456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5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05</a:t>
            </a:r>
            <a:r>
              <a:rPr kumimoji="1" lang="zh-CN" altLang="en-US" dirty="0" smtClean="0"/>
              <a:t> 总结回顾</a:t>
            </a:r>
            <a:endParaRPr kumimoji="1" lang="zh-CN" altLang="en-US" dirty="0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728149010"/>
              </p:ext>
            </p:extLst>
          </p:nvPr>
        </p:nvGraphicFramePr>
        <p:xfrm>
          <a:off x="5689600" y="1751334"/>
          <a:ext cx="5850150" cy="373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矩形 29"/>
          <p:cNvSpPr/>
          <p:nvPr/>
        </p:nvSpPr>
        <p:spPr>
          <a:xfrm>
            <a:off x="940179" y="3714868"/>
            <a:ext cx="4127500" cy="177279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数字等都可以通过点击和重新输入进行更改，顶部“开始”面板中可以对字体、字号、颜色、行距等进行修改。标题数字等都可以通过点击和重新输入进行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更改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。标题数字等都可以通过点击和重新输入进行更改，顶部“开始”面板中可以对字体、字号、颜色、行距等进行修改。标题数字等都可以通过点击和重新输入进行更改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40178" y="319165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charset="0"/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  <a:ea typeface="微软雅黑" charset="0"/>
            </a:endParaRPr>
          </a:p>
        </p:txBody>
      </p:sp>
      <p:grpSp>
        <p:nvGrpSpPr>
          <p:cNvPr id="33" name="组 32"/>
          <p:cNvGrpSpPr/>
          <p:nvPr/>
        </p:nvGrpSpPr>
        <p:grpSpPr>
          <a:xfrm>
            <a:off x="1073081" y="1917043"/>
            <a:ext cx="974083" cy="974081"/>
            <a:chOff x="5431425" y="497164"/>
            <a:chExt cx="1482332" cy="1482330"/>
          </a:xfrm>
        </p:grpSpPr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5751305" y="941168"/>
              <a:ext cx="842572" cy="614420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5431425" y="497164"/>
              <a:ext cx="1482332" cy="148233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51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772562" y="1750701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48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感谢聆听</a:t>
            </a:r>
            <a:endParaRPr kumimoji="1" lang="zh-CN" altLang="en-US" sz="48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56888" y="2683298"/>
            <a:ext cx="5478231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b="1" dirty="0" smtClean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Microsoft YaHei" charset="0"/>
                <a:ea typeface="Microsoft YaHei" charset="0"/>
                <a:cs typeface="Microsoft YaHei" charset="0"/>
              </a:rPr>
              <a:t>THANK</a:t>
            </a:r>
            <a:r>
              <a:rPr kumimoji="1" lang="zh-CN" altLang="en-US" sz="6600" b="1" dirty="0" smtClean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6600" b="1" dirty="0" smtClean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Microsoft YaHei" charset="0"/>
                <a:ea typeface="Microsoft YaHei" charset="0"/>
                <a:cs typeface="Microsoft YaHei" charset="0"/>
              </a:rPr>
              <a:t>YOU</a:t>
            </a:r>
            <a:endParaRPr kumimoji="1" lang="zh-CN" altLang="en-US" sz="6600" b="1" dirty="0"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10622" y="3892894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《</a:t>
            </a:r>
            <a:r>
              <a:rPr kumimoji="1" lang="zh-CN" altLang="en-US" sz="28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请在此位置添加你</a:t>
            </a:r>
            <a:r>
              <a:rPr kumimoji="1" lang="zh-CN" altLang="en-US" sz="28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的作品名称</a:t>
            </a:r>
            <a:r>
              <a:rPr kumimoji="1" lang="en-US" altLang="zh-CN" sz="28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》</a:t>
            </a:r>
            <a:endParaRPr kumimoji="1" lang="zh-CN" altLang="en-US" sz="28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22" name="组 21"/>
          <p:cNvGrpSpPr/>
          <p:nvPr/>
        </p:nvGrpSpPr>
        <p:grpSpPr>
          <a:xfrm>
            <a:off x="5555557" y="521350"/>
            <a:ext cx="1080886" cy="1080884"/>
            <a:chOff x="5431425" y="497164"/>
            <a:chExt cx="1482332" cy="1482330"/>
          </a:xfrm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5751305" y="941168"/>
              <a:ext cx="842572" cy="614420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431425" y="497164"/>
              <a:ext cx="1482332" cy="148233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文本框 8"/>
          <p:cNvSpPr txBox="1"/>
          <p:nvPr/>
        </p:nvSpPr>
        <p:spPr>
          <a:xfrm>
            <a:off x="4448899" y="4633829"/>
            <a:ext cx="3294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学校名称：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XXXX</a:t>
            </a:r>
            <a:endParaRPr lang="zh-CN" altLang="en-US" sz="1600" b="1" dirty="0" smtClean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 algn="ctr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指导老师：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XXXX</a:t>
            </a:r>
            <a:endParaRPr lang="zh-CN" altLang="en-US" sz="1600" b="1" dirty="0" smtClean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marL="285750" indent="-285750" algn="ctr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报告人：锐旗设计</a:t>
            </a:r>
            <a:endParaRPr lang="zh-CN" altLang="en-US" sz="1600" b="1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7"/>
          <p:cNvSpPr>
            <a:spLocks noEditPoints="1"/>
          </p:cNvSpPr>
          <p:nvPr/>
        </p:nvSpPr>
        <p:spPr bwMode="auto">
          <a:xfrm>
            <a:off x="1728031" y="3726935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3693648" y="1969286"/>
            <a:ext cx="882390" cy="1128096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1" name="组 40"/>
          <p:cNvGrpSpPr/>
          <p:nvPr userDrawn="1"/>
        </p:nvGrpSpPr>
        <p:grpSpPr>
          <a:xfrm rot="1396810">
            <a:off x="8941466" y="2011944"/>
            <a:ext cx="193606" cy="1042780"/>
            <a:chOff x="6099175" y="2627313"/>
            <a:chExt cx="411163" cy="2214563"/>
          </a:xfrm>
          <a:solidFill>
            <a:schemeClr val="accent2"/>
          </a:solidFill>
        </p:grpSpPr>
        <p:sp>
          <p:nvSpPr>
            <p:cNvPr id="161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"/>
            <p:cNvSpPr>
              <a:spLocks/>
            </p:cNvSpPr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5"/>
            <p:cNvSpPr>
              <a:spLocks/>
            </p:cNvSpPr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2" name="Freeform 19"/>
          <p:cNvSpPr>
            <a:spLocks noEditPoints="1"/>
          </p:cNvSpPr>
          <p:nvPr/>
        </p:nvSpPr>
        <p:spPr bwMode="auto">
          <a:xfrm rot="18000000">
            <a:off x="9561347" y="2406784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20"/>
          <p:cNvSpPr>
            <a:spLocks/>
          </p:cNvSpPr>
          <p:nvPr/>
        </p:nvSpPr>
        <p:spPr bwMode="auto">
          <a:xfrm rot="20253209">
            <a:off x="3672679" y="3526120"/>
            <a:ext cx="411422" cy="1333010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4" name="组合 45"/>
          <p:cNvGrpSpPr/>
          <p:nvPr userDrawn="1"/>
        </p:nvGrpSpPr>
        <p:grpSpPr>
          <a:xfrm>
            <a:off x="4751516" y="3671355"/>
            <a:ext cx="1196952" cy="1042541"/>
            <a:chOff x="501650" y="3292475"/>
            <a:chExt cx="1735138" cy="1511300"/>
          </a:xfrm>
          <a:solidFill>
            <a:schemeClr val="accent2"/>
          </a:solidFill>
        </p:grpSpPr>
        <p:sp>
          <p:nvSpPr>
            <p:cNvPr id="156" name="Freeform 5"/>
            <p:cNvSpPr>
              <a:spLocks/>
            </p:cNvSpPr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6"/>
            <p:cNvSpPr>
              <a:spLocks/>
            </p:cNvSpPr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7"/>
            <p:cNvSpPr>
              <a:spLocks/>
            </p:cNvSpPr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8"/>
            <p:cNvSpPr>
              <a:spLocks/>
            </p:cNvSpPr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5" name="组合 46"/>
          <p:cNvGrpSpPr/>
          <p:nvPr userDrawn="1"/>
        </p:nvGrpSpPr>
        <p:grpSpPr>
          <a:xfrm>
            <a:off x="1868554" y="2178788"/>
            <a:ext cx="920458" cy="709092"/>
            <a:chOff x="2486025" y="3619500"/>
            <a:chExt cx="1500188" cy="1155700"/>
          </a:xfrm>
          <a:solidFill>
            <a:schemeClr val="accent2"/>
          </a:solidFill>
        </p:grpSpPr>
        <p:sp>
          <p:nvSpPr>
            <p:cNvPr id="154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27"/>
            <p:cNvSpPr>
              <a:spLocks/>
            </p:cNvSpPr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Freeform 29"/>
          <p:cNvSpPr>
            <a:spLocks noEditPoints="1"/>
          </p:cNvSpPr>
          <p:nvPr userDrawn="1"/>
        </p:nvSpPr>
        <p:spPr bwMode="auto">
          <a:xfrm>
            <a:off x="5480674" y="2146784"/>
            <a:ext cx="771458" cy="773100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5"/>
          <p:cNvSpPr>
            <a:spLocks noEditPoints="1"/>
          </p:cNvSpPr>
          <p:nvPr userDrawn="1"/>
        </p:nvSpPr>
        <p:spPr bwMode="auto">
          <a:xfrm>
            <a:off x="9666059" y="3977965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8" name="组合 22"/>
          <p:cNvGrpSpPr/>
          <p:nvPr userDrawn="1"/>
        </p:nvGrpSpPr>
        <p:grpSpPr>
          <a:xfrm>
            <a:off x="6615883" y="3880638"/>
            <a:ext cx="794889" cy="623974"/>
            <a:chOff x="3654425" y="5089525"/>
            <a:chExt cx="1860550" cy="1460500"/>
          </a:xfrm>
          <a:solidFill>
            <a:schemeClr val="accent2"/>
          </a:solidFill>
        </p:grpSpPr>
        <p:sp>
          <p:nvSpPr>
            <p:cNvPr id="147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23"/>
          <p:cNvGrpSpPr/>
          <p:nvPr userDrawn="1"/>
        </p:nvGrpSpPr>
        <p:grpSpPr>
          <a:xfrm>
            <a:off x="7156768" y="2094126"/>
            <a:ext cx="880062" cy="878416"/>
            <a:chOff x="6262688" y="5170488"/>
            <a:chExt cx="1697038" cy="1693863"/>
          </a:xfrm>
          <a:solidFill>
            <a:schemeClr val="accent2"/>
          </a:solidFill>
        </p:grpSpPr>
        <p:sp>
          <p:nvSpPr>
            <p:cNvPr id="145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20"/>
            <p:cNvSpPr>
              <a:spLocks/>
            </p:cNvSpPr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6" name="组合 46"/>
          <p:cNvGrpSpPr/>
          <p:nvPr userDrawn="1"/>
        </p:nvGrpSpPr>
        <p:grpSpPr>
          <a:xfrm>
            <a:off x="8078187" y="3838079"/>
            <a:ext cx="920458" cy="709092"/>
            <a:chOff x="2486025" y="3619500"/>
            <a:chExt cx="1500188" cy="1155700"/>
          </a:xfrm>
          <a:solidFill>
            <a:schemeClr val="accent2"/>
          </a:solidFill>
        </p:grpSpPr>
        <p:sp>
          <p:nvSpPr>
            <p:cNvPr id="134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27"/>
            <p:cNvSpPr>
              <a:spLocks/>
            </p:cNvSpPr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7856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4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590419" y="3331281"/>
            <a:ext cx="4200352" cy="1862048"/>
            <a:chOff x="6750146" y="2193857"/>
            <a:chExt cx="4200352" cy="1862048"/>
          </a:xfrm>
        </p:grpSpPr>
        <p:sp>
          <p:nvSpPr>
            <p:cNvPr id="3" name="文本框 2"/>
            <p:cNvSpPr txBox="1"/>
            <p:nvPr/>
          </p:nvSpPr>
          <p:spPr>
            <a:xfrm>
              <a:off x="6750146" y="2193857"/>
              <a:ext cx="2237915" cy="18620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>
                <a:defRPr sz="3200" b="1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defRPr>
              </a:lvl1pPr>
            </a:lstStyle>
            <a:p>
              <a:r>
                <a:rPr lang="en-US" altLang="zh-CN" sz="11500" dirty="0">
                  <a:solidFill>
                    <a:schemeClr val="bg1"/>
                  </a:solidFill>
                </a:rPr>
                <a:t>01</a:t>
              </a:r>
              <a:endParaRPr lang="zh-CN" altLang="en-US" sz="11500" dirty="0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675829" y="2647827"/>
              <a:ext cx="2274669" cy="95410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选题背景</a:t>
              </a:r>
              <a:endParaRPr lang="en-US" altLang="zh-CN" sz="32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  <a:p>
              <a:r>
                <a:rPr lang="en-US" altLang="zh-CN" sz="2400" dirty="0" smtClean="0">
                  <a:solidFill>
                    <a:schemeClr val="bg1"/>
                  </a:solidFill>
                  <a:latin typeface="Calibri"/>
                  <a:ea typeface="宋体"/>
                </a:rPr>
                <a:t>BACKGROUND</a:t>
              </a:r>
              <a:endParaRPr kumimoji="1" lang="zh-CN" altLang="en-US" sz="2400" dirty="0">
                <a:solidFill>
                  <a:schemeClr val="bg1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72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r>
              <a:rPr kumimoji="1" lang="zh-CN" altLang="en-US" dirty="0"/>
              <a:t> 选题</a:t>
            </a:r>
            <a:r>
              <a:rPr kumimoji="1" lang="zh-CN" altLang="en-US" dirty="0" smtClean="0"/>
              <a:t>背景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05" y="1536264"/>
            <a:ext cx="2868643" cy="1612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任意形状 5"/>
          <p:cNvSpPr/>
          <p:nvPr/>
        </p:nvSpPr>
        <p:spPr>
          <a:xfrm>
            <a:off x="6808150" y="1429159"/>
            <a:ext cx="519237" cy="704174"/>
          </a:xfrm>
          <a:custGeom>
            <a:avLst/>
            <a:gdLst>
              <a:gd name="connsiteX0" fmla="*/ 0 w 648722"/>
              <a:gd name="connsiteY0" fmla="*/ 0 h 879778"/>
              <a:gd name="connsiteX1" fmla="*/ 648722 w 648722"/>
              <a:gd name="connsiteY1" fmla="*/ 0 h 879778"/>
              <a:gd name="connsiteX2" fmla="*/ 648722 w 648722"/>
              <a:gd name="connsiteY2" fmla="*/ 879778 h 879778"/>
              <a:gd name="connsiteX3" fmla="*/ 324361 w 648722"/>
              <a:gd name="connsiteY3" fmla="*/ 555417 h 879778"/>
              <a:gd name="connsiteX4" fmla="*/ 0 w 648722"/>
              <a:gd name="connsiteY4" fmla="*/ 879778 h 8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22" h="879778">
                <a:moveTo>
                  <a:pt x="0" y="0"/>
                </a:moveTo>
                <a:lnTo>
                  <a:pt x="648722" y="0"/>
                </a:lnTo>
                <a:lnTo>
                  <a:pt x="648722" y="879778"/>
                </a:lnTo>
                <a:lnTo>
                  <a:pt x="324361" y="555417"/>
                </a:lnTo>
                <a:lnTo>
                  <a:pt x="0" y="879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41305" y="4387036"/>
            <a:ext cx="2868643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4641305" y="3848604"/>
            <a:ext cx="2213237" cy="412421"/>
            <a:chOff x="5883311" y="4917030"/>
            <a:chExt cx="2213237" cy="412421"/>
          </a:xfrm>
        </p:grpSpPr>
        <p:sp>
          <p:nvSpPr>
            <p:cNvPr id="10" name="矩形 9"/>
            <p:cNvSpPr/>
            <p:nvPr/>
          </p:nvSpPr>
          <p:spPr>
            <a:xfrm>
              <a:off x="6270407" y="4917030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ea typeface="微软雅黑" charset="0"/>
                </a:rPr>
                <a:t>点击此处添加标题</a:t>
              </a:r>
              <a:endParaRPr lang="en-US" altLang="zh-CN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charset="0"/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5883311" y="4917030"/>
              <a:ext cx="387096" cy="387096"/>
              <a:chOff x="4851401" y="4754880"/>
              <a:chExt cx="459258" cy="45925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851401" y="4754880"/>
                <a:ext cx="459258" cy="459258"/>
              </a:xfrm>
              <a:prstGeom prst="ellipse">
                <a:avLst/>
              </a:prstGeom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" name="L 形 12"/>
              <p:cNvSpPr/>
              <p:nvPr/>
            </p:nvSpPr>
            <p:spPr>
              <a:xfrm rot="18900000">
                <a:off x="4946022" y="4869972"/>
                <a:ext cx="270017" cy="155922"/>
              </a:xfrm>
              <a:prstGeom prst="corner">
                <a:avLst>
                  <a:gd name="adj1" fmla="val 15365"/>
                  <a:gd name="adj2" fmla="val 15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27" y="1536264"/>
            <a:ext cx="2868643" cy="1612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任意形状 17"/>
          <p:cNvSpPr/>
          <p:nvPr/>
        </p:nvSpPr>
        <p:spPr>
          <a:xfrm>
            <a:off x="10306172" y="1429159"/>
            <a:ext cx="519237" cy="704174"/>
          </a:xfrm>
          <a:custGeom>
            <a:avLst/>
            <a:gdLst>
              <a:gd name="connsiteX0" fmla="*/ 0 w 648722"/>
              <a:gd name="connsiteY0" fmla="*/ 0 h 879778"/>
              <a:gd name="connsiteX1" fmla="*/ 648722 w 648722"/>
              <a:gd name="connsiteY1" fmla="*/ 0 h 879778"/>
              <a:gd name="connsiteX2" fmla="*/ 648722 w 648722"/>
              <a:gd name="connsiteY2" fmla="*/ 879778 h 879778"/>
              <a:gd name="connsiteX3" fmla="*/ 324361 w 648722"/>
              <a:gd name="connsiteY3" fmla="*/ 555417 h 879778"/>
              <a:gd name="connsiteX4" fmla="*/ 0 w 648722"/>
              <a:gd name="connsiteY4" fmla="*/ 879778 h 8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22" h="879778">
                <a:moveTo>
                  <a:pt x="0" y="0"/>
                </a:moveTo>
                <a:lnTo>
                  <a:pt x="648722" y="0"/>
                </a:lnTo>
                <a:lnTo>
                  <a:pt x="648722" y="879778"/>
                </a:lnTo>
                <a:lnTo>
                  <a:pt x="324361" y="555417"/>
                </a:lnTo>
                <a:lnTo>
                  <a:pt x="0" y="879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139327" y="4387036"/>
            <a:ext cx="2868643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20" name="组 19"/>
          <p:cNvGrpSpPr/>
          <p:nvPr/>
        </p:nvGrpSpPr>
        <p:grpSpPr>
          <a:xfrm>
            <a:off x="8139327" y="3848604"/>
            <a:ext cx="2213237" cy="412421"/>
            <a:chOff x="5883311" y="4917030"/>
            <a:chExt cx="2213237" cy="412421"/>
          </a:xfrm>
        </p:grpSpPr>
        <p:sp>
          <p:nvSpPr>
            <p:cNvPr id="21" name="矩形 20"/>
            <p:cNvSpPr/>
            <p:nvPr/>
          </p:nvSpPr>
          <p:spPr>
            <a:xfrm>
              <a:off x="6270407" y="4917030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ea typeface="微软雅黑" charset="0"/>
                </a:rPr>
                <a:t>点击此处添加标题</a:t>
              </a:r>
              <a:endParaRPr lang="en-US" altLang="zh-CN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charset="0"/>
              </a:endParaRPr>
            </a:p>
          </p:txBody>
        </p:sp>
        <p:grpSp>
          <p:nvGrpSpPr>
            <p:cNvPr id="22" name="组 21"/>
            <p:cNvGrpSpPr/>
            <p:nvPr/>
          </p:nvGrpSpPr>
          <p:grpSpPr>
            <a:xfrm>
              <a:off x="5883311" y="4917030"/>
              <a:ext cx="387096" cy="387096"/>
              <a:chOff x="4851401" y="4754880"/>
              <a:chExt cx="459258" cy="45925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4851401" y="4754880"/>
                <a:ext cx="459258" cy="459258"/>
              </a:xfrm>
              <a:prstGeom prst="ellipse">
                <a:avLst/>
              </a:prstGeom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L 形 23"/>
              <p:cNvSpPr/>
              <p:nvPr/>
            </p:nvSpPr>
            <p:spPr>
              <a:xfrm rot="18900000">
                <a:off x="4946022" y="4869972"/>
                <a:ext cx="270017" cy="155922"/>
              </a:xfrm>
              <a:prstGeom prst="corner">
                <a:avLst>
                  <a:gd name="adj1" fmla="val 15365"/>
                  <a:gd name="adj2" fmla="val 15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82" y="1536264"/>
            <a:ext cx="2868643" cy="1612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任意形状 37"/>
          <p:cNvSpPr/>
          <p:nvPr/>
        </p:nvSpPr>
        <p:spPr>
          <a:xfrm>
            <a:off x="3310127" y="1429159"/>
            <a:ext cx="519237" cy="704174"/>
          </a:xfrm>
          <a:custGeom>
            <a:avLst/>
            <a:gdLst>
              <a:gd name="connsiteX0" fmla="*/ 0 w 648722"/>
              <a:gd name="connsiteY0" fmla="*/ 0 h 879778"/>
              <a:gd name="connsiteX1" fmla="*/ 648722 w 648722"/>
              <a:gd name="connsiteY1" fmla="*/ 0 h 879778"/>
              <a:gd name="connsiteX2" fmla="*/ 648722 w 648722"/>
              <a:gd name="connsiteY2" fmla="*/ 879778 h 879778"/>
              <a:gd name="connsiteX3" fmla="*/ 324361 w 648722"/>
              <a:gd name="connsiteY3" fmla="*/ 555417 h 879778"/>
              <a:gd name="connsiteX4" fmla="*/ 0 w 648722"/>
              <a:gd name="connsiteY4" fmla="*/ 879778 h 8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22" h="879778">
                <a:moveTo>
                  <a:pt x="0" y="0"/>
                </a:moveTo>
                <a:lnTo>
                  <a:pt x="648722" y="0"/>
                </a:lnTo>
                <a:lnTo>
                  <a:pt x="648722" y="879778"/>
                </a:lnTo>
                <a:lnTo>
                  <a:pt x="324361" y="555417"/>
                </a:lnTo>
                <a:lnTo>
                  <a:pt x="0" y="879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143282" y="4387036"/>
            <a:ext cx="2868643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32" name="组 31"/>
          <p:cNvGrpSpPr/>
          <p:nvPr/>
        </p:nvGrpSpPr>
        <p:grpSpPr>
          <a:xfrm>
            <a:off x="1143282" y="3848604"/>
            <a:ext cx="2213237" cy="412421"/>
            <a:chOff x="5883311" y="4917030"/>
            <a:chExt cx="2213237" cy="412421"/>
          </a:xfrm>
        </p:grpSpPr>
        <p:sp>
          <p:nvSpPr>
            <p:cNvPr id="33" name="矩形 32"/>
            <p:cNvSpPr/>
            <p:nvPr/>
          </p:nvSpPr>
          <p:spPr>
            <a:xfrm>
              <a:off x="6270407" y="4917030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ea typeface="微软雅黑" charset="0"/>
                </a:rPr>
                <a:t>点击此处添加标题</a:t>
              </a:r>
              <a:endParaRPr lang="en-US" altLang="zh-CN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charset="0"/>
              </a:endParaRPr>
            </a:p>
          </p:txBody>
        </p:sp>
        <p:grpSp>
          <p:nvGrpSpPr>
            <p:cNvPr id="34" name="组 33"/>
            <p:cNvGrpSpPr/>
            <p:nvPr/>
          </p:nvGrpSpPr>
          <p:grpSpPr>
            <a:xfrm>
              <a:off x="5883311" y="4917030"/>
              <a:ext cx="387096" cy="387096"/>
              <a:chOff x="4851401" y="4754880"/>
              <a:chExt cx="459258" cy="459258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851401" y="4754880"/>
                <a:ext cx="459258" cy="459258"/>
              </a:xfrm>
              <a:prstGeom prst="ellipse">
                <a:avLst/>
              </a:prstGeom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6" name="L 形 35"/>
              <p:cNvSpPr/>
              <p:nvPr/>
            </p:nvSpPr>
            <p:spPr>
              <a:xfrm rot="18900000">
                <a:off x="4946022" y="4869972"/>
                <a:ext cx="270017" cy="155922"/>
              </a:xfrm>
              <a:prstGeom prst="corner">
                <a:avLst>
                  <a:gd name="adj1" fmla="val 15365"/>
                  <a:gd name="adj2" fmla="val 15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8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r>
              <a:rPr kumimoji="1" lang="zh-CN" altLang="en-US" dirty="0" smtClean="0"/>
              <a:t> 选题背景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518"/>
          <a:stretch/>
        </p:blipFill>
        <p:spPr>
          <a:xfrm>
            <a:off x="361074" y="1302723"/>
            <a:ext cx="2864224" cy="214816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518"/>
          <a:stretch/>
        </p:blipFill>
        <p:spPr>
          <a:xfrm>
            <a:off x="3338735" y="1299745"/>
            <a:ext cx="2864224" cy="214816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518"/>
          <a:stretch/>
        </p:blipFill>
        <p:spPr>
          <a:xfrm>
            <a:off x="361074" y="3577000"/>
            <a:ext cx="2864224" cy="214816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518"/>
          <a:stretch/>
        </p:blipFill>
        <p:spPr>
          <a:xfrm>
            <a:off x="3338735" y="3574022"/>
            <a:ext cx="2864224" cy="214816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6607902" y="1714409"/>
            <a:ext cx="4892435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数字等都可以通过点击和重新输入进行更改，顶部“开始”面板中可以对字体、字号、颜色、行距等进行</a:t>
            </a:r>
            <a:r>
              <a:rPr lang="zh-CN" altLang="en-US" sz="1200">
                <a:solidFill>
                  <a:schemeClr val="bg1"/>
                </a:solidFill>
                <a:latin typeface="微软雅黑" charset="0"/>
                <a:ea typeface="微软雅黑" charset="0"/>
              </a:rPr>
              <a:t>修改</a:t>
            </a:r>
            <a:r>
              <a:rPr lang="zh-CN" altLang="en-US" sz="120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84077" y="129974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点击此处添加标题</a:t>
            </a:r>
            <a:endParaRPr lang="en-US" altLang="zh-CN" sz="2000" b="1" kern="0" dirty="0">
              <a:solidFill>
                <a:schemeClr val="accent1"/>
              </a:solidFill>
              <a:effectLst>
                <a:outerShdw blurRad="50800" dist="76200" dir="5400000" algn="t" rotWithShape="0">
                  <a:prstClr val="black">
                    <a:alpha val="30000"/>
                  </a:prstClr>
                </a:outerShdw>
              </a:effectLst>
              <a:ea typeface="微软雅黑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31727" y="3375089"/>
            <a:ext cx="4892435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数字等都可以通过点击和重新输入进行更改，顶部“开始”面板中可以对字体、字号、颜色、行距等进行</a:t>
            </a:r>
            <a:r>
              <a:rPr lang="zh-CN" altLang="en-US" sz="1200">
                <a:solidFill>
                  <a:schemeClr val="bg1"/>
                </a:solidFill>
                <a:latin typeface="微软雅黑" charset="0"/>
                <a:ea typeface="微软雅黑" charset="0"/>
              </a:rPr>
              <a:t>修改</a:t>
            </a:r>
            <a:r>
              <a:rPr lang="zh-CN" altLang="en-US" sz="120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07902" y="296042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点击此处添加标题</a:t>
            </a:r>
            <a:endParaRPr lang="en-US" altLang="zh-CN" sz="2000" b="1" kern="0" dirty="0">
              <a:solidFill>
                <a:schemeClr val="accent1"/>
              </a:solidFill>
              <a:effectLst>
                <a:outerShdw blurRad="50800" dist="76200" dir="5400000" algn="t" rotWithShape="0">
                  <a:prstClr val="black">
                    <a:alpha val="30000"/>
                  </a:prstClr>
                </a:outerShdw>
              </a:effectLst>
              <a:ea typeface="微软雅黑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31727" y="4909660"/>
            <a:ext cx="4892435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数字等都可以通过点击和重新输入进行更改，顶部“开始”面板中可以对字体、字号、颜色、行距等进行</a:t>
            </a:r>
            <a:r>
              <a:rPr lang="zh-CN" altLang="en-US" sz="1200">
                <a:solidFill>
                  <a:schemeClr val="bg1"/>
                </a:solidFill>
                <a:latin typeface="微软雅黑" charset="0"/>
                <a:ea typeface="微软雅黑" charset="0"/>
              </a:rPr>
              <a:t>修改</a:t>
            </a:r>
            <a:r>
              <a:rPr lang="zh-CN" altLang="en-US" sz="120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07902" y="449499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charset="0"/>
              </a:rPr>
              <a:t>点击此处添加标题</a:t>
            </a:r>
            <a:endParaRPr lang="en-US" altLang="zh-CN" sz="2000" b="1" kern="0" dirty="0">
              <a:solidFill>
                <a:schemeClr val="accent1"/>
              </a:solidFill>
              <a:effectLst>
                <a:outerShdw blurRad="50800" dist="76200" dir="5400000" algn="t" rotWithShape="0">
                  <a:prstClr val="black">
                    <a:alpha val="30000"/>
                  </a:prstClr>
                </a:outerShdw>
              </a:effectLst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r>
              <a:rPr kumimoji="1" lang="zh-CN" altLang="en-US" dirty="0" smtClean="0"/>
              <a:t> 选题背景</a:t>
            </a:r>
            <a:endParaRPr kumimoji="1" lang="zh-CN" altLang="en-US" dirty="0"/>
          </a:p>
        </p:txBody>
      </p:sp>
      <p:grpSp>
        <p:nvGrpSpPr>
          <p:cNvPr id="27" name="组 26"/>
          <p:cNvGrpSpPr/>
          <p:nvPr/>
        </p:nvGrpSpPr>
        <p:grpSpPr>
          <a:xfrm>
            <a:off x="6584077" y="1473110"/>
            <a:ext cx="4916260" cy="1227194"/>
            <a:chOff x="6584077" y="1299745"/>
            <a:chExt cx="4916260" cy="1227194"/>
          </a:xfrm>
        </p:grpSpPr>
        <p:sp>
          <p:nvSpPr>
            <p:cNvPr id="28" name="矩形 27"/>
            <p:cNvSpPr/>
            <p:nvPr/>
          </p:nvSpPr>
          <p:spPr>
            <a:xfrm>
              <a:off x="6607902" y="1714409"/>
              <a:ext cx="4892435" cy="81253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标题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数字等都可以通过点击和重新输入进行更改，顶部“开始”面板中可以对字体、字号、颜色、行距等进行修改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584077" y="1299745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20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5130711" y="1473111"/>
            <a:ext cx="1227196" cy="1227194"/>
            <a:chOff x="4888524" y="1547446"/>
            <a:chExt cx="1383323" cy="1383323"/>
          </a:xfrm>
        </p:grpSpPr>
        <p:sp>
          <p:nvSpPr>
            <p:cNvPr id="3" name="菱形 2"/>
            <p:cNvSpPr/>
            <p:nvPr/>
          </p:nvSpPr>
          <p:spPr>
            <a:xfrm>
              <a:off x="4888524" y="1547446"/>
              <a:ext cx="1383323" cy="138332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5272992" y="1998417"/>
              <a:ext cx="614386" cy="448022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809454" y="1516005"/>
            <a:ext cx="11240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altLang="zh-CN" sz="6600" kern="0" smtClean="0">
                <a:solidFill>
                  <a:schemeClr val="bg1"/>
                </a:solidFill>
                <a:ea typeface="微软雅黑" charset="0"/>
              </a:rPr>
              <a:t>01</a:t>
            </a:r>
            <a:endParaRPr lang="en-US" altLang="zh-CN" sz="6600" kern="0" dirty="0">
              <a:solidFill>
                <a:schemeClr val="bg1"/>
              </a:solidFill>
              <a:ea typeface="微软雅黑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933480" y="1760465"/>
            <a:ext cx="215659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CLICK</a:t>
            </a:r>
            <a:r>
              <a:rPr lang="zh-CN" altLang="en-US" sz="1400" b="1" kern="0" dirty="0" smtClean="0">
                <a:solidFill>
                  <a:schemeClr val="bg1"/>
                </a:solidFill>
                <a:ea typeface="微软雅黑" charset="0"/>
              </a:rPr>
              <a:t> </a:t>
            </a: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HERE</a:t>
            </a:r>
            <a:r>
              <a:rPr lang="zh-CN" altLang="en-US" sz="1400" b="1" kern="0" dirty="0" smtClean="0">
                <a:solidFill>
                  <a:schemeClr val="bg1"/>
                </a:solidFill>
                <a:ea typeface="微软雅黑" charset="0"/>
              </a:rPr>
              <a:t> </a:t>
            </a: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TO</a:t>
            </a:r>
            <a:endParaRPr lang="zh-CN" altLang="en-US" sz="1400" b="1" kern="0" dirty="0">
              <a:solidFill>
                <a:schemeClr val="bg1"/>
              </a:solidFill>
              <a:ea typeface="微软雅黑" charset="0"/>
            </a:endParaRPr>
          </a:p>
          <a:p>
            <a:pPr defTabSz="1219170">
              <a:lnSpc>
                <a:spcPct val="130000"/>
              </a:lnSpc>
              <a:defRPr/>
            </a:pP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ADD</a:t>
            </a:r>
            <a:r>
              <a:rPr lang="zh-CN" altLang="en-US" sz="1400" b="1" kern="0" dirty="0" smtClean="0">
                <a:solidFill>
                  <a:schemeClr val="bg1"/>
                </a:solidFill>
                <a:ea typeface="微软雅黑" charset="0"/>
              </a:rPr>
              <a:t> </a:t>
            </a: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YOUR</a:t>
            </a:r>
            <a:r>
              <a:rPr lang="zh-CN" altLang="en-US" sz="1400" b="1" kern="0" dirty="0" smtClean="0">
                <a:solidFill>
                  <a:schemeClr val="bg1"/>
                </a:solidFill>
                <a:ea typeface="微软雅黑" charset="0"/>
              </a:rPr>
              <a:t> </a:t>
            </a: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TITLE</a:t>
            </a:r>
            <a:endParaRPr lang="en-US" altLang="zh-CN" sz="1400" b="1" kern="0" dirty="0">
              <a:solidFill>
                <a:schemeClr val="bg1"/>
              </a:solidFill>
              <a:ea typeface="微软雅黑" charset="0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3671242" y="2086708"/>
            <a:ext cx="1207477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 33"/>
          <p:cNvGrpSpPr/>
          <p:nvPr/>
        </p:nvGrpSpPr>
        <p:grpSpPr>
          <a:xfrm>
            <a:off x="6584077" y="2979049"/>
            <a:ext cx="4916260" cy="1227194"/>
            <a:chOff x="6584077" y="1299745"/>
            <a:chExt cx="4916260" cy="1227194"/>
          </a:xfrm>
        </p:grpSpPr>
        <p:sp>
          <p:nvSpPr>
            <p:cNvPr id="41" name="矩形 40"/>
            <p:cNvSpPr/>
            <p:nvPr/>
          </p:nvSpPr>
          <p:spPr>
            <a:xfrm>
              <a:off x="6607902" y="1714409"/>
              <a:ext cx="4892435" cy="81253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标题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数字等都可以通过点击和重新输入进行更改，顶部“开始”面板中可以对字体、字号、颜色、行距等进行修改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584077" y="1299745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20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5130711" y="2979050"/>
            <a:ext cx="1227196" cy="1227194"/>
            <a:chOff x="4888524" y="1547446"/>
            <a:chExt cx="1383323" cy="1383323"/>
          </a:xfrm>
        </p:grpSpPr>
        <p:sp>
          <p:nvSpPr>
            <p:cNvPr id="39" name="菱形 38"/>
            <p:cNvSpPr/>
            <p:nvPr/>
          </p:nvSpPr>
          <p:spPr>
            <a:xfrm>
              <a:off x="4888524" y="1547446"/>
              <a:ext cx="1383323" cy="138332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5272992" y="1998417"/>
              <a:ext cx="614386" cy="448022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809454" y="3021944"/>
            <a:ext cx="11240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altLang="zh-CN" sz="6600" kern="0" dirty="0" smtClean="0">
                <a:solidFill>
                  <a:schemeClr val="bg1"/>
                </a:solidFill>
                <a:ea typeface="微软雅黑" charset="0"/>
              </a:rPr>
              <a:t>02</a:t>
            </a:r>
            <a:endParaRPr lang="en-US" altLang="zh-CN" sz="6600" kern="0" dirty="0">
              <a:solidFill>
                <a:schemeClr val="bg1"/>
              </a:solidFill>
              <a:ea typeface="微软雅黑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33480" y="3266404"/>
            <a:ext cx="215659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CLICK</a:t>
            </a:r>
            <a:r>
              <a:rPr lang="zh-CN" altLang="en-US" sz="1400" b="1" kern="0" dirty="0" smtClean="0">
                <a:solidFill>
                  <a:schemeClr val="bg1"/>
                </a:solidFill>
                <a:ea typeface="微软雅黑" charset="0"/>
              </a:rPr>
              <a:t> </a:t>
            </a: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HERE</a:t>
            </a:r>
            <a:r>
              <a:rPr lang="zh-CN" altLang="en-US" sz="1400" b="1" kern="0" dirty="0" smtClean="0">
                <a:solidFill>
                  <a:schemeClr val="bg1"/>
                </a:solidFill>
                <a:ea typeface="微软雅黑" charset="0"/>
              </a:rPr>
              <a:t> </a:t>
            </a: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TO</a:t>
            </a:r>
            <a:endParaRPr lang="zh-CN" altLang="en-US" sz="1400" b="1" kern="0" dirty="0">
              <a:solidFill>
                <a:schemeClr val="bg1"/>
              </a:solidFill>
              <a:ea typeface="微软雅黑" charset="0"/>
            </a:endParaRPr>
          </a:p>
          <a:p>
            <a:pPr defTabSz="1219170">
              <a:lnSpc>
                <a:spcPct val="130000"/>
              </a:lnSpc>
              <a:defRPr/>
            </a:pP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ADD</a:t>
            </a:r>
            <a:r>
              <a:rPr lang="zh-CN" altLang="en-US" sz="1400" b="1" kern="0" dirty="0" smtClean="0">
                <a:solidFill>
                  <a:schemeClr val="bg1"/>
                </a:solidFill>
                <a:ea typeface="微软雅黑" charset="0"/>
              </a:rPr>
              <a:t> </a:t>
            </a: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YOUR</a:t>
            </a:r>
            <a:r>
              <a:rPr lang="zh-CN" altLang="en-US" sz="1400" b="1" kern="0" dirty="0" smtClean="0">
                <a:solidFill>
                  <a:schemeClr val="bg1"/>
                </a:solidFill>
                <a:ea typeface="微软雅黑" charset="0"/>
              </a:rPr>
              <a:t> </a:t>
            </a: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TITLE</a:t>
            </a:r>
            <a:endParaRPr lang="en-US" altLang="zh-CN" sz="1400" b="1" kern="0" dirty="0">
              <a:solidFill>
                <a:schemeClr val="bg1"/>
              </a:solidFill>
              <a:ea typeface="微软雅黑" charset="0"/>
            </a:endParaRPr>
          </a:p>
        </p:txBody>
      </p:sp>
      <p:cxnSp>
        <p:nvCxnSpPr>
          <p:cNvPr id="38" name="直线连接符 37"/>
          <p:cNvCxnSpPr/>
          <p:nvPr/>
        </p:nvCxnSpPr>
        <p:spPr>
          <a:xfrm>
            <a:off x="3671242" y="3592647"/>
            <a:ext cx="1207477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 43"/>
          <p:cNvGrpSpPr/>
          <p:nvPr/>
        </p:nvGrpSpPr>
        <p:grpSpPr>
          <a:xfrm>
            <a:off x="6584077" y="4484987"/>
            <a:ext cx="4916260" cy="1227194"/>
            <a:chOff x="6584077" y="1299745"/>
            <a:chExt cx="4916260" cy="1227194"/>
          </a:xfrm>
        </p:grpSpPr>
        <p:sp>
          <p:nvSpPr>
            <p:cNvPr id="51" name="矩形 50"/>
            <p:cNvSpPr/>
            <p:nvPr/>
          </p:nvSpPr>
          <p:spPr>
            <a:xfrm>
              <a:off x="6607902" y="1714409"/>
              <a:ext cx="4892435" cy="81253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标题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数字等都可以通过点击和重新输入进行更改，顶部“开始”面板中可以对字体、字号、颜色、行距等进行修改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584077" y="1299745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20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45" name="组 44"/>
          <p:cNvGrpSpPr/>
          <p:nvPr/>
        </p:nvGrpSpPr>
        <p:grpSpPr>
          <a:xfrm>
            <a:off x="5130711" y="4484988"/>
            <a:ext cx="1227196" cy="1227194"/>
            <a:chOff x="4888524" y="1547446"/>
            <a:chExt cx="1383323" cy="1383323"/>
          </a:xfrm>
        </p:grpSpPr>
        <p:sp>
          <p:nvSpPr>
            <p:cNvPr id="49" name="菱形 48"/>
            <p:cNvSpPr/>
            <p:nvPr/>
          </p:nvSpPr>
          <p:spPr>
            <a:xfrm>
              <a:off x="4888524" y="1547446"/>
              <a:ext cx="1383323" cy="138332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5272992" y="1998417"/>
              <a:ext cx="614386" cy="448022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809454" y="4527882"/>
            <a:ext cx="11240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altLang="zh-CN" sz="6600" kern="0" dirty="0" smtClean="0">
                <a:solidFill>
                  <a:schemeClr val="bg1"/>
                </a:solidFill>
                <a:ea typeface="微软雅黑" charset="0"/>
              </a:rPr>
              <a:t>03</a:t>
            </a:r>
            <a:endParaRPr lang="en-US" altLang="zh-CN" sz="6600" kern="0" dirty="0">
              <a:solidFill>
                <a:schemeClr val="bg1"/>
              </a:solidFill>
              <a:ea typeface="微软雅黑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933480" y="4772342"/>
            <a:ext cx="215659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CLICK</a:t>
            </a:r>
            <a:r>
              <a:rPr lang="zh-CN" altLang="en-US" sz="1400" b="1" kern="0" dirty="0" smtClean="0">
                <a:solidFill>
                  <a:schemeClr val="bg1"/>
                </a:solidFill>
                <a:ea typeface="微软雅黑" charset="0"/>
              </a:rPr>
              <a:t> </a:t>
            </a: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HERE</a:t>
            </a:r>
            <a:r>
              <a:rPr lang="zh-CN" altLang="en-US" sz="1400" b="1" kern="0" dirty="0" smtClean="0">
                <a:solidFill>
                  <a:schemeClr val="bg1"/>
                </a:solidFill>
                <a:ea typeface="微软雅黑" charset="0"/>
              </a:rPr>
              <a:t> </a:t>
            </a: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TO</a:t>
            </a:r>
            <a:endParaRPr lang="zh-CN" altLang="en-US" sz="1400" b="1" kern="0" dirty="0">
              <a:solidFill>
                <a:schemeClr val="bg1"/>
              </a:solidFill>
              <a:ea typeface="微软雅黑" charset="0"/>
            </a:endParaRPr>
          </a:p>
          <a:p>
            <a:pPr defTabSz="1219170">
              <a:lnSpc>
                <a:spcPct val="130000"/>
              </a:lnSpc>
              <a:defRPr/>
            </a:pP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ADD</a:t>
            </a:r>
            <a:r>
              <a:rPr lang="zh-CN" altLang="en-US" sz="1400" b="1" kern="0" dirty="0" smtClean="0">
                <a:solidFill>
                  <a:schemeClr val="bg1"/>
                </a:solidFill>
                <a:ea typeface="微软雅黑" charset="0"/>
              </a:rPr>
              <a:t> </a:t>
            </a: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YOUR</a:t>
            </a:r>
            <a:r>
              <a:rPr lang="zh-CN" altLang="en-US" sz="1400" b="1" kern="0" dirty="0" smtClean="0">
                <a:solidFill>
                  <a:schemeClr val="bg1"/>
                </a:solidFill>
                <a:ea typeface="微软雅黑" charset="0"/>
              </a:rPr>
              <a:t> </a:t>
            </a:r>
            <a:r>
              <a:rPr lang="en-US" altLang="zh-CN" sz="1400" b="1" kern="0" dirty="0" smtClean="0">
                <a:solidFill>
                  <a:schemeClr val="bg1"/>
                </a:solidFill>
                <a:ea typeface="微软雅黑" charset="0"/>
              </a:rPr>
              <a:t>TITLE</a:t>
            </a:r>
            <a:endParaRPr lang="en-US" altLang="zh-CN" sz="1400" b="1" kern="0" dirty="0">
              <a:solidFill>
                <a:schemeClr val="bg1"/>
              </a:solidFill>
              <a:ea typeface="微软雅黑" charset="0"/>
            </a:endParaRPr>
          </a:p>
        </p:txBody>
      </p:sp>
      <p:cxnSp>
        <p:nvCxnSpPr>
          <p:cNvPr id="48" name="直线连接符 47"/>
          <p:cNvCxnSpPr/>
          <p:nvPr/>
        </p:nvCxnSpPr>
        <p:spPr>
          <a:xfrm>
            <a:off x="3671242" y="5098585"/>
            <a:ext cx="1207477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7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590419" y="3331281"/>
            <a:ext cx="4200352" cy="1862048"/>
            <a:chOff x="6750146" y="2193857"/>
            <a:chExt cx="4200352" cy="1862048"/>
          </a:xfrm>
        </p:grpSpPr>
        <p:sp>
          <p:nvSpPr>
            <p:cNvPr id="3" name="文本框 2"/>
            <p:cNvSpPr txBox="1"/>
            <p:nvPr/>
          </p:nvSpPr>
          <p:spPr>
            <a:xfrm>
              <a:off x="6750146" y="2193857"/>
              <a:ext cx="2237915" cy="18620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>
                <a:defRPr sz="3200" b="1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/>
                  <a:ea typeface="微软雅黑"/>
                  <a:cs typeface="微软雅黑"/>
                </a:defRPr>
              </a:lvl1pPr>
            </a:lstStyle>
            <a:p>
              <a:r>
                <a:rPr lang="en-US" altLang="zh-CN" sz="11500" dirty="0" smtClean="0">
                  <a:solidFill>
                    <a:schemeClr val="bg1"/>
                  </a:solidFill>
                </a:rPr>
                <a:t>02</a:t>
              </a:r>
              <a:endParaRPr lang="zh-CN" altLang="en-US" sz="11500" dirty="0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675829" y="2647827"/>
              <a:ext cx="2274669" cy="95410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作品概述</a:t>
              </a:r>
              <a:endParaRPr lang="en-US" altLang="zh-CN" sz="320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  <a:p>
              <a:r>
                <a:rPr lang="en-US" altLang="zh-CN" sz="2400" dirty="0" smtClean="0">
                  <a:solidFill>
                    <a:schemeClr val="bg1"/>
                  </a:solidFill>
                  <a:latin typeface="Calibri"/>
                  <a:ea typeface="宋体"/>
                </a:rPr>
                <a:t>INTRODUCTION</a:t>
              </a:r>
              <a:endParaRPr kumimoji="1" lang="zh-CN" altLang="en-US" sz="2400" dirty="0">
                <a:solidFill>
                  <a:schemeClr val="bg1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56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r>
              <a:rPr kumimoji="1" lang="zh-CN" altLang="en-US" dirty="0" smtClean="0"/>
              <a:t> 作品概述</a:t>
            </a:r>
            <a:endParaRPr kumimoji="1" lang="zh-CN" altLang="en-US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5713" r="24" b="14561"/>
          <a:stretch/>
        </p:blipFill>
        <p:spPr>
          <a:xfrm>
            <a:off x="852160" y="1219200"/>
            <a:ext cx="10261317" cy="4601759"/>
          </a:xfrm>
          <a:prstGeom prst="roundRect">
            <a:avLst>
              <a:gd name="adj" fmla="val 44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1652954" y="1219200"/>
            <a:ext cx="3528646" cy="4601759"/>
          </a:xfrm>
          <a:prstGeom prst="rect">
            <a:avLst/>
          </a:prstGeom>
          <a:ln>
            <a:noFill/>
          </a:ln>
          <a:effectLst>
            <a:outerShdw blurRad="114300" dist="762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3" name="组 42"/>
          <p:cNvGrpSpPr/>
          <p:nvPr/>
        </p:nvGrpSpPr>
        <p:grpSpPr>
          <a:xfrm>
            <a:off x="1979053" y="2796978"/>
            <a:ext cx="2876447" cy="2649228"/>
            <a:chOff x="6584077" y="1299745"/>
            <a:chExt cx="2876447" cy="2649228"/>
          </a:xfrm>
        </p:grpSpPr>
        <p:sp>
          <p:nvSpPr>
            <p:cNvPr id="53" name="矩形 52"/>
            <p:cNvSpPr/>
            <p:nvPr/>
          </p:nvSpPr>
          <p:spPr>
            <a:xfrm>
              <a:off x="6607902" y="1936114"/>
              <a:ext cx="2852622" cy="2012859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标题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6584077" y="1299745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20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2142433" y="2223497"/>
            <a:ext cx="545044" cy="397456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5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r>
              <a:rPr kumimoji="1" lang="zh-CN" altLang="en-US" dirty="0" smtClean="0"/>
              <a:t> 作品概述</a:t>
            </a:r>
            <a:endParaRPr kumimoji="1" lang="zh-CN" altLang="en-US" dirty="0"/>
          </a:p>
        </p:txBody>
      </p:sp>
      <p:sp>
        <p:nvSpPr>
          <p:cNvPr id="7" name="菱形 6"/>
          <p:cNvSpPr/>
          <p:nvPr/>
        </p:nvSpPr>
        <p:spPr>
          <a:xfrm>
            <a:off x="3394720" y="719666"/>
            <a:ext cx="5418667" cy="5418667"/>
          </a:xfrm>
          <a:prstGeom prst="diamond">
            <a:avLst/>
          </a:prstGeom>
          <a:solidFill>
            <a:schemeClr val="bg1">
              <a:alpha val="3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矩形 17"/>
          <p:cNvSpPr/>
          <p:nvPr/>
        </p:nvSpPr>
        <p:spPr>
          <a:xfrm>
            <a:off x="1434600" y="1197031"/>
            <a:ext cx="4545021" cy="207818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228484" y="3492614"/>
            <a:ext cx="4545021" cy="207818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682920" y="1953194"/>
            <a:ext cx="4005702" cy="1052596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数字等都可以通过点击和重新输入进行更改，顶部“开始”面板中可以对字体、字号、颜色、行距等进行修改。标题数字等都可以通过点击和重新输入进行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更改。</a:t>
            </a:r>
            <a:endParaRPr lang="zh-CN" altLang="en-US" sz="12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59095" y="146645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charset="0"/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  <a:ea typeface="微软雅黑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476805" y="4248777"/>
            <a:ext cx="4005702" cy="1052596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数字等都可以通过点击和重新输入进行更改，顶部“开始”面板中可以对字体、字号、颜色、行距等进行修改。标题数字等都可以通过点击和重新输入进行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更改。</a:t>
            </a:r>
            <a:endParaRPr lang="zh-CN" altLang="en-US" sz="12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52980" y="376203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charset="0"/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  <a:ea typeface="微软雅黑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5713" r="24" b="14561"/>
          <a:stretch/>
        </p:blipFill>
        <p:spPr>
          <a:xfrm>
            <a:off x="6228485" y="1197032"/>
            <a:ext cx="4545020" cy="207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5713" r="24" b="14561"/>
          <a:stretch/>
        </p:blipFill>
        <p:spPr>
          <a:xfrm>
            <a:off x="1434600" y="3492615"/>
            <a:ext cx="4545020" cy="2078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34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清风素材 https://12sc.taobao.com/">
  <a:themeElements>
    <a:clrScheme name="自定义 8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B8D620"/>
      </a:accent1>
      <a:accent2>
        <a:srgbClr val="0A7DB6"/>
      </a:accent2>
      <a:accent3>
        <a:srgbClr val="48A9C3"/>
      </a:accent3>
      <a:accent4>
        <a:srgbClr val="5DCAB3"/>
      </a:accent4>
      <a:accent5>
        <a:srgbClr val="EBEBEB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2681</Words>
  <Application>Microsoft Office PowerPoint</Application>
  <PresentationFormat>宽屏</PresentationFormat>
  <Paragraphs>185</Paragraphs>
  <Slides>26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宋体</vt:lpstr>
      <vt:lpstr>微软雅黑</vt:lpstr>
      <vt:lpstr>微软雅黑</vt:lpstr>
      <vt:lpstr>Arial</vt:lpstr>
      <vt:lpstr>Calibri</vt:lpstr>
      <vt:lpstr>Calibri Light</vt:lpstr>
      <vt:lpstr>Century Gothic</vt:lpstr>
      <vt:lpstr>Wingdings</vt:lpstr>
      <vt:lpstr>清风素材 https://12sc.taobao.com/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subject>12sc.taobao.com</dc:subject>
  <dc:creator>锐旗设计;https://9ppt.taobao.com</dc:creator>
  <cp:keywords>锐旗设计；https://9ppt.taobao.com</cp:keywords>
  <dc:description>12sc.taobao.com</dc:description>
  <cp:lastModifiedBy>Admin</cp:lastModifiedBy>
  <cp:revision>149</cp:revision>
  <dcterms:created xsi:type="dcterms:W3CDTF">2015-08-18T02:51:41Z</dcterms:created>
  <dcterms:modified xsi:type="dcterms:W3CDTF">2016-11-06T09:26:29Z</dcterms:modified>
  <cp:category>锐旗设计；https://9ppt.taobao.com</cp:category>
  <cp:contentStatus>12sc.taobao.com</cp:contentStatus>
</cp:coreProperties>
</file>